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1" r:id="rId4"/>
    <p:sldId id="262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ya Sharma" userId="001d2e7d-5bd1-4aab-a481-32dba1d53332" providerId="ADAL" clId="{DCE20D4A-7A73-42AC-8962-DEF79A7FBFB6}"/>
    <pc:docChg chg="undo custSel addSld modSld sldOrd">
      <pc:chgData name="Siya Sharma" userId="001d2e7d-5bd1-4aab-a481-32dba1d53332" providerId="ADAL" clId="{DCE20D4A-7A73-42AC-8962-DEF79A7FBFB6}" dt="2026-02-20T09:41:20.996" v="2326" actId="20577"/>
      <pc:docMkLst>
        <pc:docMk/>
      </pc:docMkLst>
      <pc:sldChg chg="addSp delSp modSp mod modAnim">
        <pc:chgData name="Siya Sharma" userId="001d2e7d-5bd1-4aab-a481-32dba1d53332" providerId="ADAL" clId="{DCE20D4A-7A73-42AC-8962-DEF79A7FBFB6}" dt="2026-02-19T06:10:49.272" v="1831" actId="1035"/>
        <pc:sldMkLst>
          <pc:docMk/>
          <pc:sldMk cId="2828565554" sldId="256"/>
        </pc:sldMkLst>
        <pc:spChg chg="add mod">
          <ac:chgData name="Siya Sharma" userId="001d2e7d-5bd1-4aab-a481-32dba1d53332" providerId="ADAL" clId="{DCE20D4A-7A73-42AC-8962-DEF79A7FBFB6}" dt="2026-02-19T06:09:51.565" v="1818" actId="20577"/>
          <ac:spMkLst>
            <pc:docMk/>
            <pc:sldMk cId="2828565554" sldId="256"/>
            <ac:spMk id="5" creationId="{6F6579B9-D2AD-5782-6D95-5F49504F7EC4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7" creationId="{245F8EBB-BDB0-BFF3-7930-33551E6C1DD3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8" creationId="{3AF8BBA1-6F1E-0B42-AD70-988D07AE4064}"/>
          </ac:spMkLst>
        </pc:spChg>
        <pc:picChg chg="add del mod modCrop">
          <ac:chgData name="Siya Sharma" userId="001d2e7d-5bd1-4aab-a481-32dba1d53332" providerId="ADAL" clId="{DCE20D4A-7A73-42AC-8962-DEF79A7FBFB6}" dt="2026-02-19T06:10:34.654" v="1830" actId="478"/>
          <ac:picMkLst>
            <pc:docMk/>
            <pc:sldMk cId="2828565554" sldId="256"/>
            <ac:picMk id="2" creationId="{75EC0CFF-5584-E3CE-CE6F-62B55CC710E2}"/>
          </ac:picMkLst>
        </pc:picChg>
        <pc:picChg chg="add mod">
          <ac:chgData name="Siya Sharma" userId="001d2e7d-5bd1-4aab-a481-32dba1d53332" providerId="ADAL" clId="{DCE20D4A-7A73-42AC-8962-DEF79A7FBFB6}" dt="2026-02-19T06:09:37.429" v="1814" actId="1076"/>
          <ac:picMkLst>
            <pc:docMk/>
            <pc:sldMk cId="2828565554" sldId="256"/>
            <ac:picMk id="3" creationId="{8FCC57C2-8D49-3899-698A-41B9036EA947}"/>
          </ac:picMkLst>
        </pc:picChg>
        <pc:picChg chg="add mod">
          <ac:chgData name="Siya Sharma" userId="001d2e7d-5bd1-4aab-a481-32dba1d53332" providerId="ADAL" clId="{DCE20D4A-7A73-42AC-8962-DEF79A7FBFB6}" dt="2026-02-19T06:10:49.272" v="1831" actId="1035"/>
          <ac:picMkLst>
            <pc:docMk/>
            <pc:sldMk cId="2828565554" sldId="256"/>
            <ac:picMk id="4" creationId="{79D481BE-AE7C-8D28-22C9-59B333EEB219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9" creationId="{567213E2-5193-21D8-065D-378CE133CD3B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2" creationId="{B60CF52B-66E5-BCDA-EF20-B6B7E33E0DCA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3" creationId="{94C25F2C-A41B-F59C-5436-828AC94A6545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4" creationId="{10E6CD31-2A1B-8DD9-E880-DD0F06D6D6D8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41:20.996" v="2326" actId="20577"/>
        <pc:sldMkLst>
          <pc:docMk/>
          <pc:sldMk cId="301362117" sldId="257"/>
        </pc:sldMkLst>
        <pc:spChg chg="add mod">
          <ac:chgData name="Siya Sharma" userId="001d2e7d-5bd1-4aab-a481-32dba1d53332" providerId="ADAL" clId="{DCE20D4A-7A73-42AC-8962-DEF79A7FBFB6}" dt="2026-02-20T09:06:35.606" v="1971" actId="113"/>
          <ac:spMkLst>
            <pc:docMk/>
            <pc:sldMk cId="301362117" sldId="257"/>
            <ac:spMk id="2" creationId="{F4A4F37C-F8F2-8C5B-ECC2-8BB32CECAFD4}"/>
          </ac:spMkLst>
        </pc:spChg>
        <pc:spChg chg="add mod">
          <ac:chgData name="Siya Sharma" userId="001d2e7d-5bd1-4aab-a481-32dba1d53332" providerId="ADAL" clId="{DCE20D4A-7A73-42AC-8962-DEF79A7FBFB6}" dt="2026-02-03T06:18:15.493" v="68" actId="20577"/>
          <ac:spMkLst>
            <pc:docMk/>
            <pc:sldMk cId="301362117" sldId="257"/>
            <ac:spMk id="4" creationId="{2733E600-E15D-CAA8-2674-C1240E41020E}"/>
          </ac:spMkLst>
        </pc:spChg>
        <pc:spChg chg="add mod">
          <ac:chgData name="Siya Sharma" userId="001d2e7d-5bd1-4aab-a481-32dba1d53332" providerId="ADAL" clId="{DCE20D4A-7A73-42AC-8962-DEF79A7FBFB6}" dt="2026-02-20T09:41:20.996" v="2326" actId="20577"/>
          <ac:spMkLst>
            <pc:docMk/>
            <pc:sldMk cId="301362117" sldId="257"/>
            <ac:spMk id="5" creationId="{4320FB71-0B7E-75E3-219C-C3B798765257}"/>
          </ac:spMkLst>
        </pc:spChg>
      </pc:sldChg>
      <pc:sldChg chg="addSp delSp modSp new mod ord">
        <pc:chgData name="Siya Sharma" userId="001d2e7d-5bd1-4aab-a481-32dba1d53332" providerId="ADAL" clId="{DCE20D4A-7A73-42AC-8962-DEF79A7FBFB6}" dt="2026-02-03T06:17:43.792" v="39" actId="14100"/>
        <pc:sldMkLst>
          <pc:docMk/>
          <pc:sldMk cId="4153976354" sldId="258"/>
        </pc:sldMkLst>
        <pc:picChg chg="add mod">
          <ac:chgData name="Siya Sharma" userId="001d2e7d-5bd1-4aab-a481-32dba1d53332" providerId="ADAL" clId="{DCE20D4A-7A73-42AC-8962-DEF79A7FBFB6}" dt="2026-02-03T06:17:13.023" v="31" actId="1076"/>
          <ac:picMkLst>
            <pc:docMk/>
            <pc:sldMk cId="4153976354" sldId="258"/>
            <ac:picMk id="5" creationId="{E16FE2D5-530E-0293-1EBE-9CDF6E85400C}"/>
          </ac:picMkLst>
        </pc:picChg>
        <pc:picChg chg="add mod modCrop">
          <ac:chgData name="Siya Sharma" userId="001d2e7d-5bd1-4aab-a481-32dba1d53332" providerId="ADAL" clId="{DCE20D4A-7A73-42AC-8962-DEF79A7FBFB6}" dt="2026-02-03T06:17:43.792" v="39" actId="14100"/>
          <ac:picMkLst>
            <pc:docMk/>
            <pc:sldMk cId="4153976354" sldId="258"/>
            <ac:picMk id="7" creationId="{581F3CF0-E540-0793-7BB6-2FF874DBDE9E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06:42.577" v="1973" actId="207"/>
        <pc:sldMkLst>
          <pc:docMk/>
          <pc:sldMk cId="2371049274" sldId="259"/>
        </pc:sldMkLst>
        <pc:spChg chg="add mod">
          <ac:chgData name="Siya Sharma" userId="001d2e7d-5bd1-4aab-a481-32dba1d53332" providerId="ADAL" clId="{DCE20D4A-7A73-42AC-8962-DEF79A7FBFB6}" dt="2026-02-20T09:06:42.577" v="1973" actId="207"/>
          <ac:spMkLst>
            <pc:docMk/>
            <pc:sldMk cId="2371049274" sldId="259"/>
            <ac:spMk id="2" creationId="{648FE7A0-707B-A4C1-986B-BCAE4DC033C3}"/>
          </ac:spMkLst>
        </pc:spChg>
        <pc:spChg chg="add mod">
          <ac:chgData name="Siya Sharma" userId="001d2e7d-5bd1-4aab-a481-32dba1d53332" providerId="ADAL" clId="{DCE20D4A-7A73-42AC-8962-DEF79A7FBFB6}" dt="2026-02-05T08:33:55.106" v="1422" actId="20577"/>
          <ac:spMkLst>
            <pc:docMk/>
            <pc:sldMk cId="2371049274" sldId="259"/>
            <ac:spMk id="6" creationId="{E508EC7D-E30D-302C-C08F-EAD1F16A7CD6}"/>
          </ac:spMkLst>
        </pc:spChg>
      </pc:sldChg>
      <pc:sldChg chg="addSp delSp modSp add mod delAnim modAnim">
        <pc:chgData name="Siya Sharma" userId="001d2e7d-5bd1-4aab-a481-32dba1d53332" providerId="ADAL" clId="{DCE20D4A-7A73-42AC-8962-DEF79A7FBFB6}" dt="2026-02-20T09:40:38.285" v="2195" actId="14100"/>
        <pc:sldMkLst>
          <pc:docMk/>
          <pc:sldMk cId="2855457461" sldId="260"/>
        </pc:sldMkLst>
        <pc:spChg chg="add mod">
          <ac:chgData name="Siya Sharma" userId="001d2e7d-5bd1-4aab-a481-32dba1d53332" providerId="ADAL" clId="{DCE20D4A-7A73-42AC-8962-DEF79A7FBFB6}" dt="2026-02-20T09:40:38.285" v="2195" actId="14100"/>
          <ac:spMkLst>
            <pc:docMk/>
            <pc:sldMk cId="2855457461" sldId="260"/>
            <ac:spMk id="2" creationId="{2C01FB2A-ACEE-96E6-310E-6D48CA764001}"/>
          </ac:spMkLst>
        </pc:spChg>
        <pc:spChg chg="del">
          <ac:chgData name="Siya Sharma" userId="001d2e7d-5bd1-4aab-a481-32dba1d53332" providerId="ADAL" clId="{DCE20D4A-7A73-42AC-8962-DEF79A7FBFB6}" dt="2026-02-19T06:10:29.153" v="1829" actId="478"/>
          <ac:spMkLst>
            <pc:docMk/>
            <pc:sldMk cId="2855457461" sldId="260"/>
            <ac:spMk id="7" creationId="{245F8EBB-BDB0-BFF3-7930-33551E6C1DD3}"/>
          </ac:spMkLst>
        </pc:spChg>
        <pc:spChg chg="del">
          <ac:chgData name="Siya Sharma" userId="001d2e7d-5bd1-4aab-a481-32dba1d53332" providerId="ADAL" clId="{DCE20D4A-7A73-42AC-8962-DEF79A7FBFB6}" dt="2026-02-19T06:10:27.534" v="1828" actId="478"/>
          <ac:spMkLst>
            <pc:docMk/>
            <pc:sldMk cId="2855457461" sldId="260"/>
            <ac:spMk id="8" creationId="{3AF8BBA1-6F1E-0B42-AD70-988D07AE4064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1" creationId="{AE66D953-931D-DC2A-A666-F52BCC9957BB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5" creationId="{34A4DC94-7CC6-450A-269E-61241229C110}"/>
          </ac:spMkLst>
        </pc:spChg>
        <pc:picChg chg="add 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4" creationId="{D1ED06F7-5756-4F36-27CA-BCDF5831CF87}"/>
          </ac:picMkLst>
        </pc:picChg>
        <pc:picChg chg="add 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0" creationId="{4715A879-0FFB-5C9A-BA4F-695C50777C8F}"/>
          </ac:picMkLst>
        </pc:picChg>
        <pc:picChg chg="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3" creationId="{94C25F2C-A41B-F59C-5436-828AC94A6545}"/>
          </ac:picMkLst>
        </pc:picChg>
        <pc:picChg chg="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4" creationId="{10E6CD31-2A1B-8DD9-E880-DD0F06D6D6D8}"/>
          </ac:picMkLst>
        </pc:picChg>
        <pc:picChg chg="add del mod">
          <ac:chgData name="Siya Sharma" userId="001d2e7d-5bd1-4aab-a481-32dba1d53332" providerId="ADAL" clId="{DCE20D4A-7A73-42AC-8962-DEF79A7FBFB6}" dt="2026-02-19T06:10:09.156" v="1823" actId="478"/>
          <ac:picMkLst>
            <pc:docMk/>
            <pc:sldMk cId="2855457461" sldId="260"/>
            <ac:picMk id="17" creationId="{A72C0E23-7716-62F7-E306-F1FEAA8B2F83}"/>
          </ac:picMkLst>
        </pc:picChg>
        <pc:picChg chg="add del mod">
          <ac:chgData name="Siya Sharma" userId="001d2e7d-5bd1-4aab-a481-32dba1d53332" providerId="ADAL" clId="{DCE20D4A-7A73-42AC-8962-DEF79A7FBFB6}" dt="2026-02-19T06:10:10.215" v="1824" actId="478"/>
          <ac:picMkLst>
            <pc:docMk/>
            <pc:sldMk cId="2855457461" sldId="260"/>
            <ac:picMk id="18" creationId="{4AC14228-2AC8-34BC-B150-016171AEF22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3" Type="http://schemas.microsoft.com/office/2007/relationships/media" Target="../media/media3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10.png"/><Relationship Id="rId5" Type="http://schemas.microsoft.com/office/2007/relationships/media" Target="../media/media4.mp4"/><Relationship Id="rId10" Type="http://schemas.openxmlformats.org/officeDocument/2006/relationships/image" Target="../media/image9.jpg"/><Relationship Id="rId4" Type="http://schemas.openxmlformats.org/officeDocument/2006/relationships/video" Target="../media/media3.mp4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989AAD-2856-1EF9-8B36-9D6C1FEE7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85" y="1841300"/>
            <a:ext cx="3809021" cy="3175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0CF52B-66E5-BCDA-EF20-B6B7E33E0D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09" y="1841500"/>
            <a:ext cx="3808781" cy="3174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5DF78F-952D-272B-624D-C3829C4E5E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3" y="1841500"/>
            <a:ext cx="3808781" cy="31749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495F7D-6954-3D9D-49E2-DEE6DFF247DD}"/>
              </a:ext>
            </a:extLst>
          </p:cNvPr>
          <p:cNvSpPr txBox="1"/>
          <p:nvPr/>
        </p:nvSpPr>
        <p:spPr>
          <a:xfrm>
            <a:off x="4429071" y="1201171"/>
            <a:ext cx="3358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 in shared list of value prop</a:t>
            </a:r>
          </a:p>
        </p:txBody>
      </p:sp>
      <p:pic>
        <p:nvPicPr>
          <p:cNvPr id="5" name="Amex_Plat Charge_Annual Benefi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A301F402-00FC-8454-06D1-00B0125668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425" y="1841300"/>
            <a:ext cx="3833600" cy="2156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B533B0-C5DC-FCE7-8FB8-4A389216FDF1}"/>
              </a:ext>
            </a:extLst>
          </p:cNvPr>
          <p:cNvSpPr txBox="1"/>
          <p:nvPr/>
        </p:nvSpPr>
        <p:spPr>
          <a:xfrm>
            <a:off x="8355803" y="1201171"/>
            <a:ext cx="3358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 in shared list of value prop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60A266-EE1A-0620-CB72-D8189E2D54F3}"/>
              </a:ext>
            </a:extLst>
          </p:cNvPr>
          <p:cNvSpPr txBox="1"/>
          <p:nvPr/>
        </p:nvSpPr>
        <p:spPr>
          <a:xfrm>
            <a:off x="925651" y="1201171"/>
            <a:ext cx="1833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Annual benefits</a:t>
            </a:r>
          </a:p>
        </p:txBody>
      </p:sp>
    </p:spTree>
    <p:extLst>
      <p:ext uri="{BB962C8B-B14F-4D97-AF65-F5344CB8AC3E}">
        <p14:creationId xmlns:p14="http://schemas.microsoft.com/office/powerpoint/2010/main" val="282856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BA9C97-13F5-63CD-4D58-1CE422A46A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6" y="1841500"/>
            <a:ext cx="3808779" cy="31749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54EF50-DEA6-BCA0-99AB-5271853958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10" y="1841500"/>
            <a:ext cx="3808779" cy="3174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EBA1FE-B12A-E8A6-5A8B-E9A1E64BDE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4" y="1841500"/>
            <a:ext cx="3808779" cy="3174999"/>
          </a:xfrm>
          <a:prstGeom prst="rect">
            <a:avLst/>
          </a:prstGeom>
        </p:spPr>
      </p:pic>
      <p:pic>
        <p:nvPicPr>
          <p:cNvPr id="6" name="Amex_Plat Charge_Golf Course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BB5BF110-C23F-CAE7-06DE-C595DD4A80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334" y="1841500"/>
            <a:ext cx="3833600" cy="2156400"/>
          </a:xfrm>
          <a:prstGeom prst="rect">
            <a:avLst/>
          </a:prstGeom>
        </p:spPr>
      </p:pic>
      <p:pic>
        <p:nvPicPr>
          <p:cNvPr id="7" name="Amex_Plat Charge_Lounge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D74E9731-D5BF-1F19-C421-38BF96D3308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79200" y="1841500"/>
            <a:ext cx="3833600" cy="2156400"/>
          </a:xfrm>
          <a:prstGeom prst="rect">
            <a:avLst/>
          </a:prstGeom>
        </p:spPr>
      </p:pic>
      <p:pic>
        <p:nvPicPr>
          <p:cNvPr id="8" name="Amex_Plat Charge_Welcome Gif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814C3EB8-1FC7-2EC3-E005-BC2D8D7C1DA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195383" y="1841500"/>
            <a:ext cx="3833600" cy="2156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BF97FC-73CA-9ABB-79E6-49793B1718EE}"/>
              </a:ext>
            </a:extLst>
          </p:cNvPr>
          <p:cNvSpPr txBox="1"/>
          <p:nvPr/>
        </p:nvSpPr>
        <p:spPr>
          <a:xfrm>
            <a:off x="925651" y="1201171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Golf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E891A-ACF4-78BC-DF39-CE36907C8CFB}"/>
              </a:ext>
            </a:extLst>
          </p:cNvPr>
          <p:cNvSpPr txBox="1"/>
          <p:nvPr/>
        </p:nvSpPr>
        <p:spPr>
          <a:xfrm>
            <a:off x="5105302" y="1201171"/>
            <a:ext cx="949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Lounge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AB4C8-7C79-96BF-A777-27694C3D746B}"/>
              </a:ext>
            </a:extLst>
          </p:cNvPr>
          <p:cNvSpPr txBox="1"/>
          <p:nvPr/>
        </p:nvSpPr>
        <p:spPr>
          <a:xfrm>
            <a:off x="9284953" y="120568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</p:spTree>
    <p:extLst>
      <p:ext uri="{BB962C8B-B14F-4D97-AF65-F5344CB8AC3E}">
        <p14:creationId xmlns:p14="http://schemas.microsoft.com/office/powerpoint/2010/main" val="2223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1F0285-0BE1-0A72-5890-4A3B56774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790" y="1841499"/>
            <a:ext cx="3808779" cy="3174998"/>
          </a:xfrm>
          <a:prstGeom prst="rect">
            <a:avLst/>
          </a:prstGeom>
        </p:spPr>
      </p:pic>
      <p:pic>
        <p:nvPicPr>
          <p:cNvPr id="2" name="Amex_Plat Charge_FHR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63F393F7-11D7-1B66-8039-BEEBC9A8C8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41969" y="1841499"/>
            <a:ext cx="3833600" cy="2156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47A8DE-A8B4-5D87-92E8-E099ADDE0957}"/>
              </a:ext>
            </a:extLst>
          </p:cNvPr>
          <p:cNvSpPr txBox="1"/>
          <p:nvPr/>
        </p:nvSpPr>
        <p:spPr>
          <a:xfrm>
            <a:off x="5760036" y="1287501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FHR</a:t>
            </a:r>
          </a:p>
        </p:txBody>
      </p:sp>
    </p:spTree>
    <p:extLst>
      <p:ext uri="{BB962C8B-B14F-4D97-AF65-F5344CB8AC3E}">
        <p14:creationId xmlns:p14="http://schemas.microsoft.com/office/powerpoint/2010/main" val="167311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33E600-E15D-CAA8-2674-C1240E41020E}"/>
              </a:ext>
            </a:extLst>
          </p:cNvPr>
          <p:cNvSpPr txBox="1"/>
          <p:nvPr/>
        </p:nvSpPr>
        <p:spPr>
          <a:xfrm>
            <a:off x="458962" y="384048"/>
            <a:ext cx="1931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Headlines:</a:t>
            </a:r>
          </a:p>
          <a:p>
            <a:r>
              <a:rPr lang="en-US" b="1" dirty="0"/>
              <a:t>Platinum Charge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F4A4F37C-F8F2-8C5B-ECC2-8BB32CECAFD4}"/>
              </a:ext>
            </a:extLst>
          </p:cNvPr>
          <p:cNvSpPr txBox="1"/>
          <p:nvPr/>
        </p:nvSpPr>
        <p:spPr>
          <a:xfrm>
            <a:off x="458962" y="1591541"/>
            <a:ext cx="5052291" cy="37587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Benefits worth Rs. 4,50,000 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Unlock exclusive rewards with Platinum</a:t>
            </a:r>
            <a:endParaRPr lang="en-US" sz="1200" b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Enjoy up to 50%* at over 1800 restaurants with </a:t>
            </a:r>
            <a:r>
              <a:rPr lang="en-US" sz="1200" b="1" dirty="0" err="1">
                <a:ea typeface="Aptos" panose="020B0004020202020204" pitchFamily="34" charset="0"/>
                <a:cs typeface="Aptos" panose="020B0004020202020204" pitchFamily="34" charset="0"/>
              </a:rPr>
              <a:t>EazyDiner</a:t>
            </a: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 prime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Dining moments refined, with Platinum</a:t>
            </a:r>
            <a:r>
              <a:rPr lang="en-US" sz="1200" b="1" i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Access to 8* Elite Tier Membership</a:t>
            </a:r>
            <a:r>
              <a:rPr lang="en-US" sz="1200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Stays made indulgent, with Platinum</a:t>
            </a:r>
            <a:endParaRPr lang="en-IN" sz="1200" b="1" i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Unlimited access* to 80+ golf courses in India and abroad</a:t>
            </a:r>
            <a:endParaRPr lang="en-US" sz="1200" b="1" dirty="0">
              <a:solidFill>
                <a:schemeClr val="accent6"/>
              </a:solidFill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IN" sz="1200" b="1" dirty="0">
                <a:solidFill>
                  <a:schemeClr val="accent6"/>
                </a:solidFill>
              </a:rPr>
              <a:t>A</a:t>
            </a:r>
            <a:r>
              <a:rPr lang="en-US" sz="1200" b="1" dirty="0" err="1">
                <a:solidFill>
                  <a:schemeClr val="accent6"/>
                </a:solidFill>
              </a:rPr>
              <a:t>ccess</a:t>
            </a:r>
            <a:r>
              <a:rPr lang="en-US" sz="1200" b="1" dirty="0">
                <a:solidFill>
                  <a:schemeClr val="accent6"/>
                </a:solidFill>
              </a:rPr>
              <a:t> the greens, with Platinum</a:t>
            </a:r>
            <a:r>
              <a:rPr lang="en-US" sz="1200" b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endParaRPr lang="en-US" sz="1200" b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Unwind at 1400+* airport lounges across 130+* countries 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Unwind effortlessly with Platinum</a:t>
            </a: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Welcome Gift worth up to Rs. 60,000</a:t>
            </a:r>
            <a:endParaRPr lang="en-US" sz="12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A warm welcome, with Platinum</a:t>
            </a:r>
            <a:endParaRPr lang="en-US" sz="1200" b="1" i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20FB71-0B7E-75E3-219C-C3B798765257}"/>
              </a:ext>
            </a:extLst>
          </p:cNvPr>
          <p:cNvSpPr txBox="1"/>
          <p:nvPr/>
        </p:nvSpPr>
        <p:spPr>
          <a:xfrm>
            <a:off x="6165342" y="2448806"/>
            <a:ext cx="6094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Please share all creatives in a deck now with their videos attached on top. (in the approved layout)</a:t>
            </a:r>
          </a:p>
        </p:txBody>
      </p:sp>
    </p:spTree>
    <p:extLst>
      <p:ext uri="{BB962C8B-B14F-4D97-AF65-F5344CB8AC3E}">
        <p14:creationId xmlns:p14="http://schemas.microsoft.com/office/powerpoint/2010/main" val="301362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134</Words>
  <Application>Microsoft Office PowerPoint</Application>
  <PresentationFormat>Widescreen</PresentationFormat>
  <Paragraphs>22</Paragraphs>
  <Slides>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12</cp:revision>
  <dcterms:created xsi:type="dcterms:W3CDTF">2026-02-02T07:03:58Z</dcterms:created>
  <dcterms:modified xsi:type="dcterms:W3CDTF">2026-02-23T08:50:56Z</dcterms:modified>
</cp:coreProperties>
</file>