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61" r:id="rId4"/>
    <p:sldId id="262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0DE262A-F698-4544-9CB4-3F2412DB1C93}" v="110" dt="2026-02-20T09:06:55.9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85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ya Sharma" userId="001d2e7d-5bd1-4aab-a481-32dba1d53332" providerId="ADAL" clId="{DCE20D4A-7A73-42AC-8962-DEF79A7FBFB6}"/>
    <pc:docChg chg="undo custSel addSld modSld sldOrd">
      <pc:chgData name="Siya Sharma" userId="001d2e7d-5bd1-4aab-a481-32dba1d53332" providerId="ADAL" clId="{DCE20D4A-7A73-42AC-8962-DEF79A7FBFB6}" dt="2026-02-20T09:41:20.996" v="2326" actId="20577"/>
      <pc:docMkLst>
        <pc:docMk/>
      </pc:docMkLst>
      <pc:sldChg chg="addSp delSp modSp mod modAnim">
        <pc:chgData name="Siya Sharma" userId="001d2e7d-5bd1-4aab-a481-32dba1d53332" providerId="ADAL" clId="{DCE20D4A-7A73-42AC-8962-DEF79A7FBFB6}" dt="2026-02-19T06:10:49.272" v="1831" actId="1035"/>
        <pc:sldMkLst>
          <pc:docMk/>
          <pc:sldMk cId="2828565554" sldId="256"/>
        </pc:sldMkLst>
        <pc:spChg chg="add mod">
          <ac:chgData name="Siya Sharma" userId="001d2e7d-5bd1-4aab-a481-32dba1d53332" providerId="ADAL" clId="{DCE20D4A-7A73-42AC-8962-DEF79A7FBFB6}" dt="2026-02-19T06:09:51.565" v="1818" actId="20577"/>
          <ac:spMkLst>
            <pc:docMk/>
            <pc:sldMk cId="2828565554" sldId="256"/>
            <ac:spMk id="5" creationId="{6F6579B9-D2AD-5782-6D95-5F49504F7EC4}"/>
          </ac:spMkLst>
        </pc:spChg>
        <pc:spChg chg="mod">
          <ac:chgData name="Siya Sharma" userId="001d2e7d-5bd1-4aab-a481-32dba1d53332" providerId="ADAL" clId="{DCE20D4A-7A73-42AC-8962-DEF79A7FBFB6}" dt="2026-02-19T06:09:32.309" v="1813" actId="1076"/>
          <ac:spMkLst>
            <pc:docMk/>
            <pc:sldMk cId="2828565554" sldId="256"/>
            <ac:spMk id="7" creationId="{245F8EBB-BDB0-BFF3-7930-33551E6C1DD3}"/>
          </ac:spMkLst>
        </pc:spChg>
        <pc:spChg chg="mod">
          <ac:chgData name="Siya Sharma" userId="001d2e7d-5bd1-4aab-a481-32dba1d53332" providerId="ADAL" clId="{DCE20D4A-7A73-42AC-8962-DEF79A7FBFB6}" dt="2026-02-19T06:09:32.309" v="1813" actId="1076"/>
          <ac:spMkLst>
            <pc:docMk/>
            <pc:sldMk cId="2828565554" sldId="256"/>
            <ac:spMk id="8" creationId="{3AF8BBA1-6F1E-0B42-AD70-988D07AE4064}"/>
          </ac:spMkLst>
        </pc:spChg>
        <pc:picChg chg="add del mod modCrop">
          <ac:chgData name="Siya Sharma" userId="001d2e7d-5bd1-4aab-a481-32dba1d53332" providerId="ADAL" clId="{DCE20D4A-7A73-42AC-8962-DEF79A7FBFB6}" dt="2026-02-19T06:10:34.654" v="1830" actId="478"/>
          <ac:picMkLst>
            <pc:docMk/>
            <pc:sldMk cId="2828565554" sldId="256"/>
            <ac:picMk id="2" creationId="{75EC0CFF-5584-E3CE-CE6F-62B55CC710E2}"/>
          </ac:picMkLst>
        </pc:picChg>
        <pc:picChg chg="add mod">
          <ac:chgData name="Siya Sharma" userId="001d2e7d-5bd1-4aab-a481-32dba1d53332" providerId="ADAL" clId="{DCE20D4A-7A73-42AC-8962-DEF79A7FBFB6}" dt="2026-02-19T06:09:37.429" v="1814" actId="1076"/>
          <ac:picMkLst>
            <pc:docMk/>
            <pc:sldMk cId="2828565554" sldId="256"/>
            <ac:picMk id="3" creationId="{8FCC57C2-8D49-3899-698A-41B9036EA947}"/>
          </ac:picMkLst>
        </pc:picChg>
        <pc:picChg chg="add mod">
          <ac:chgData name="Siya Sharma" userId="001d2e7d-5bd1-4aab-a481-32dba1d53332" providerId="ADAL" clId="{DCE20D4A-7A73-42AC-8962-DEF79A7FBFB6}" dt="2026-02-19T06:10:49.272" v="1831" actId="1035"/>
          <ac:picMkLst>
            <pc:docMk/>
            <pc:sldMk cId="2828565554" sldId="256"/>
            <ac:picMk id="4" creationId="{79D481BE-AE7C-8D28-22C9-59B333EEB219}"/>
          </ac:picMkLst>
        </pc:picChg>
        <pc:picChg chg="add mod">
          <ac:chgData name="Siya Sharma" userId="001d2e7d-5bd1-4aab-a481-32dba1d53332" providerId="ADAL" clId="{DCE20D4A-7A73-42AC-8962-DEF79A7FBFB6}" dt="2026-02-19T06:09:32.309" v="1813" actId="1076"/>
          <ac:picMkLst>
            <pc:docMk/>
            <pc:sldMk cId="2828565554" sldId="256"/>
            <ac:picMk id="9" creationId="{567213E2-5193-21D8-065D-378CE133CD3B}"/>
          </ac:picMkLst>
        </pc:picChg>
        <pc:picChg chg="add mod">
          <ac:chgData name="Siya Sharma" userId="001d2e7d-5bd1-4aab-a481-32dba1d53332" providerId="ADAL" clId="{DCE20D4A-7A73-42AC-8962-DEF79A7FBFB6}" dt="2026-02-19T06:09:32.309" v="1813" actId="1076"/>
          <ac:picMkLst>
            <pc:docMk/>
            <pc:sldMk cId="2828565554" sldId="256"/>
            <ac:picMk id="12" creationId="{B60CF52B-66E5-BCDA-EF20-B6B7E33E0DCA}"/>
          </ac:picMkLst>
        </pc:picChg>
        <pc:picChg chg="add mod">
          <ac:chgData name="Siya Sharma" userId="001d2e7d-5bd1-4aab-a481-32dba1d53332" providerId="ADAL" clId="{DCE20D4A-7A73-42AC-8962-DEF79A7FBFB6}" dt="2026-02-19T06:09:32.309" v="1813" actId="1076"/>
          <ac:picMkLst>
            <pc:docMk/>
            <pc:sldMk cId="2828565554" sldId="256"/>
            <ac:picMk id="13" creationId="{94C25F2C-A41B-F59C-5436-828AC94A6545}"/>
          </ac:picMkLst>
        </pc:picChg>
        <pc:picChg chg="add mod">
          <ac:chgData name="Siya Sharma" userId="001d2e7d-5bd1-4aab-a481-32dba1d53332" providerId="ADAL" clId="{DCE20D4A-7A73-42AC-8962-DEF79A7FBFB6}" dt="2026-02-19T06:09:32.309" v="1813" actId="1076"/>
          <ac:picMkLst>
            <pc:docMk/>
            <pc:sldMk cId="2828565554" sldId="256"/>
            <ac:picMk id="14" creationId="{10E6CD31-2A1B-8DD9-E880-DD0F06D6D6D8}"/>
          </ac:picMkLst>
        </pc:picChg>
      </pc:sldChg>
      <pc:sldChg chg="addSp delSp modSp new mod">
        <pc:chgData name="Siya Sharma" userId="001d2e7d-5bd1-4aab-a481-32dba1d53332" providerId="ADAL" clId="{DCE20D4A-7A73-42AC-8962-DEF79A7FBFB6}" dt="2026-02-20T09:41:20.996" v="2326" actId="20577"/>
        <pc:sldMkLst>
          <pc:docMk/>
          <pc:sldMk cId="301362117" sldId="257"/>
        </pc:sldMkLst>
        <pc:spChg chg="add mod">
          <ac:chgData name="Siya Sharma" userId="001d2e7d-5bd1-4aab-a481-32dba1d53332" providerId="ADAL" clId="{DCE20D4A-7A73-42AC-8962-DEF79A7FBFB6}" dt="2026-02-20T09:06:35.606" v="1971" actId="113"/>
          <ac:spMkLst>
            <pc:docMk/>
            <pc:sldMk cId="301362117" sldId="257"/>
            <ac:spMk id="2" creationId="{F4A4F37C-F8F2-8C5B-ECC2-8BB32CECAFD4}"/>
          </ac:spMkLst>
        </pc:spChg>
        <pc:spChg chg="add mod">
          <ac:chgData name="Siya Sharma" userId="001d2e7d-5bd1-4aab-a481-32dba1d53332" providerId="ADAL" clId="{DCE20D4A-7A73-42AC-8962-DEF79A7FBFB6}" dt="2026-02-03T06:18:15.493" v="68" actId="20577"/>
          <ac:spMkLst>
            <pc:docMk/>
            <pc:sldMk cId="301362117" sldId="257"/>
            <ac:spMk id="4" creationId="{2733E600-E15D-CAA8-2674-C1240E41020E}"/>
          </ac:spMkLst>
        </pc:spChg>
        <pc:spChg chg="add mod">
          <ac:chgData name="Siya Sharma" userId="001d2e7d-5bd1-4aab-a481-32dba1d53332" providerId="ADAL" clId="{DCE20D4A-7A73-42AC-8962-DEF79A7FBFB6}" dt="2026-02-20T09:41:20.996" v="2326" actId="20577"/>
          <ac:spMkLst>
            <pc:docMk/>
            <pc:sldMk cId="301362117" sldId="257"/>
            <ac:spMk id="5" creationId="{4320FB71-0B7E-75E3-219C-C3B798765257}"/>
          </ac:spMkLst>
        </pc:spChg>
      </pc:sldChg>
      <pc:sldChg chg="addSp delSp modSp new mod ord">
        <pc:chgData name="Siya Sharma" userId="001d2e7d-5bd1-4aab-a481-32dba1d53332" providerId="ADAL" clId="{DCE20D4A-7A73-42AC-8962-DEF79A7FBFB6}" dt="2026-02-03T06:17:43.792" v="39" actId="14100"/>
        <pc:sldMkLst>
          <pc:docMk/>
          <pc:sldMk cId="4153976354" sldId="258"/>
        </pc:sldMkLst>
        <pc:picChg chg="add mod">
          <ac:chgData name="Siya Sharma" userId="001d2e7d-5bd1-4aab-a481-32dba1d53332" providerId="ADAL" clId="{DCE20D4A-7A73-42AC-8962-DEF79A7FBFB6}" dt="2026-02-03T06:17:13.023" v="31" actId="1076"/>
          <ac:picMkLst>
            <pc:docMk/>
            <pc:sldMk cId="4153976354" sldId="258"/>
            <ac:picMk id="5" creationId="{E16FE2D5-530E-0293-1EBE-9CDF6E85400C}"/>
          </ac:picMkLst>
        </pc:picChg>
        <pc:picChg chg="add mod modCrop">
          <ac:chgData name="Siya Sharma" userId="001d2e7d-5bd1-4aab-a481-32dba1d53332" providerId="ADAL" clId="{DCE20D4A-7A73-42AC-8962-DEF79A7FBFB6}" dt="2026-02-03T06:17:43.792" v="39" actId="14100"/>
          <ac:picMkLst>
            <pc:docMk/>
            <pc:sldMk cId="4153976354" sldId="258"/>
            <ac:picMk id="7" creationId="{581F3CF0-E540-0793-7BB6-2FF874DBDE9E}"/>
          </ac:picMkLst>
        </pc:picChg>
      </pc:sldChg>
      <pc:sldChg chg="addSp delSp modSp new mod">
        <pc:chgData name="Siya Sharma" userId="001d2e7d-5bd1-4aab-a481-32dba1d53332" providerId="ADAL" clId="{DCE20D4A-7A73-42AC-8962-DEF79A7FBFB6}" dt="2026-02-20T09:06:42.577" v="1973" actId="207"/>
        <pc:sldMkLst>
          <pc:docMk/>
          <pc:sldMk cId="2371049274" sldId="259"/>
        </pc:sldMkLst>
        <pc:spChg chg="add mod">
          <ac:chgData name="Siya Sharma" userId="001d2e7d-5bd1-4aab-a481-32dba1d53332" providerId="ADAL" clId="{DCE20D4A-7A73-42AC-8962-DEF79A7FBFB6}" dt="2026-02-20T09:06:42.577" v="1973" actId="207"/>
          <ac:spMkLst>
            <pc:docMk/>
            <pc:sldMk cId="2371049274" sldId="259"/>
            <ac:spMk id="2" creationId="{648FE7A0-707B-A4C1-986B-BCAE4DC033C3}"/>
          </ac:spMkLst>
        </pc:spChg>
        <pc:spChg chg="add mod">
          <ac:chgData name="Siya Sharma" userId="001d2e7d-5bd1-4aab-a481-32dba1d53332" providerId="ADAL" clId="{DCE20D4A-7A73-42AC-8962-DEF79A7FBFB6}" dt="2026-02-05T08:33:55.106" v="1422" actId="20577"/>
          <ac:spMkLst>
            <pc:docMk/>
            <pc:sldMk cId="2371049274" sldId="259"/>
            <ac:spMk id="6" creationId="{E508EC7D-E30D-302C-C08F-EAD1F16A7CD6}"/>
          </ac:spMkLst>
        </pc:spChg>
      </pc:sldChg>
      <pc:sldChg chg="addSp delSp modSp add mod delAnim modAnim">
        <pc:chgData name="Siya Sharma" userId="001d2e7d-5bd1-4aab-a481-32dba1d53332" providerId="ADAL" clId="{DCE20D4A-7A73-42AC-8962-DEF79A7FBFB6}" dt="2026-02-20T09:40:38.285" v="2195" actId="14100"/>
        <pc:sldMkLst>
          <pc:docMk/>
          <pc:sldMk cId="2855457461" sldId="260"/>
        </pc:sldMkLst>
        <pc:spChg chg="add mod">
          <ac:chgData name="Siya Sharma" userId="001d2e7d-5bd1-4aab-a481-32dba1d53332" providerId="ADAL" clId="{DCE20D4A-7A73-42AC-8962-DEF79A7FBFB6}" dt="2026-02-20T09:40:38.285" v="2195" actId="14100"/>
          <ac:spMkLst>
            <pc:docMk/>
            <pc:sldMk cId="2855457461" sldId="260"/>
            <ac:spMk id="2" creationId="{2C01FB2A-ACEE-96E6-310E-6D48CA764001}"/>
          </ac:spMkLst>
        </pc:spChg>
        <pc:spChg chg="del">
          <ac:chgData name="Siya Sharma" userId="001d2e7d-5bd1-4aab-a481-32dba1d53332" providerId="ADAL" clId="{DCE20D4A-7A73-42AC-8962-DEF79A7FBFB6}" dt="2026-02-19T06:10:29.153" v="1829" actId="478"/>
          <ac:spMkLst>
            <pc:docMk/>
            <pc:sldMk cId="2855457461" sldId="260"/>
            <ac:spMk id="7" creationId="{245F8EBB-BDB0-BFF3-7930-33551E6C1DD3}"/>
          </ac:spMkLst>
        </pc:spChg>
        <pc:spChg chg="del">
          <ac:chgData name="Siya Sharma" userId="001d2e7d-5bd1-4aab-a481-32dba1d53332" providerId="ADAL" clId="{DCE20D4A-7A73-42AC-8962-DEF79A7FBFB6}" dt="2026-02-19T06:10:27.534" v="1828" actId="478"/>
          <ac:spMkLst>
            <pc:docMk/>
            <pc:sldMk cId="2855457461" sldId="260"/>
            <ac:spMk id="8" creationId="{3AF8BBA1-6F1E-0B42-AD70-988D07AE4064}"/>
          </ac:spMkLst>
        </pc:spChg>
        <pc:spChg chg="add mod">
          <ac:chgData name="Siya Sharma" userId="001d2e7d-5bd1-4aab-a481-32dba1d53332" providerId="ADAL" clId="{DCE20D4A-7A73-42AC-8962-DEF79A7FBFB6}" dt="2026-02-19T06:10:26.018" v="1827" actId="1076"/>
          <ac:spMkLst>
            <pc:docMk/>
            <pc:sldMk cId="2855457461" sldId="260"/>
            <ac:spMk id="11" creationId="{AE66D953-931D-DC2A-A666-F52BCC9957BB}"/>
          </ac:spMkLst>
        </pc:spChg>
        <pc:spChg chg="add mod">
          <ac:chgData name="Siya Sharma" userId="001d2e7d-5bd1-4aab-a481-32dba1d53332" providerId="ADAL" clId="{DCE20D4A-7A73-42AC-8962-DEF79A7FBFB6}" dt="2026-02-19T06:10:26.018" v="1827" actId="1076"/>
          <ac:spMkLst>
            <pc:docMk/>
            <pc:sldMk cId="2855457461" sldId="260"/>
            <ac:spMk id="15" creationId="{34A4DC94-7CC6-450A-269E-61241229C110}"/>
          </ac:spMkLst>
        </pc:spChg>
        <pc:picChg chg="add mod">
          <ac:chgData name="Siya Sharma" userId="001d2e7d-5bd1-4aab-a481-32dba1d53332" providerId="ADAL" clId="{DCE20D4A-7A73-42AC-8962-DEF79A7FBFB6}" dt="2026-02-19T06:10:26.018" v="1827" actId="1076"/>
          <ac:picMkLst>
            <pc:docMk/>
            <pc:sldMk cId="2855457461" sldId="260"/>
            <ac:picMk id="4" creationId="{D1ED06F7-5756-4F36-27CA-BCDF5831CF87}"/>
          </ac:picMkLst>
        </pc:picChg>
        <pc:picChg chg="add mod ord">
          <ac:chgData name="Siya Sharma" userId="001d2e7d-5bd1-4aab-a481-32dba1d53332" providerId="ADAL" clId="{DCE20D4A-7A73-42AC-8962-DEF79A7FBFB6}" dt="2026-02-19T06:10:26.018" v="1827" actId="1076"/>
          <ac:picMkLst>
            <pc:docMk/>
            <pc:sldMk cId="2855457461" sldId="260"/>
            <ac:picMk id="10" creationId="{4715A879-0FFB-5C9A-BA4F-695C50777C8F}"/>
          </ac:picMkLst>
        </pc:picChg>
        <pc:picChg chg="mod ord">
          <ac:chgData name="Siya Sharma" userId="001d2e7d-5bd1-4aab-a481-32dba1d53332" providerId="ADAL" clId="{DCE20D4A-7A73-42AC-8962-DEF79A7FBFB6}" dt="2026-02-19T06:10:26.018" v="1827" actId="1076"/>
          <ac:picMkLst>
            <pc:docMk/>
            <pc:sldMk cId="2855457461" sldId="260"/>
            <ac:picMk id="13" creationId="{94C25F2C-A41B-F59C-5436-828AC94A6545}"/>
          </ac:picMkLst>
        </pc:picChg>
        <pc:picChg chg="mod">
          <ac:chgData name="Siya Sharma" userId="001d2e7d-5bd1-4aab-a481-32dba1d53332" providerId="ADAL" clId="{DCE20D4A-7A73-42AC-8962-DEF79A7FBFB6}" dt="2026-02-19T06:10:26.018" v="1827" actId="1076"/>
          <ac:picMkLst>
            <pc:docMk/>
            <pc:sldMk cId="2855457461" sldId="260"/>
            <ac:picMk id="14" creationId="{10E6CD31-2A1B-8DD9-E880-DD0F06D6D6D8}"/>
          </ac:picMkLst>
        </pc:picChg>
        <pc:picChg chg="add del mod">
          <ac:chgData name="Siya Sharma" userId="001d2e7d-5bd1-4aab-a481-32dba1d53332" providerId="ADAL" clId="{DCE20D4A-7A73-42AC-8962-DEF79A7FBFB6}" dt="2026-02-19T06:10:09.156" v="1823" actId="478"/>
          <ac:picMkLst>
            <pc:docMk/>
            <pc:sldMk cId="2855457461" sldId="260"/>
            <ac:picMk id="17" creationId="{A72C0E23-7716-62F7-E306-F1FEAA8B2F83}"/>
          </ac:picMkLst>
        </pc:picChg>
        <pc:picChg chg="add del mod">
          <ac:chgData name="Siya Sharma" userId="001d2e7d-5bd1-4aab-a481-32dba1d53332" providerId="ADAL" clId="{DCE20D4A-7A73-42AC-8962-DEF79A7FBFB6}" dt="2026-02-19T06:10:10.215" v="1824" actId="478"/>
          <ac:picMkLst>
            <pc:docMk/>
            <pc:sldMk cId="2855457461" sldId="260"/>
            <ac:picMk id="18" creationId="{4AC14228-2AC8-34BC-B150-016171AEF22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5685CC-FE2C-6792-0A86-DF6279D901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B0860EB-C5FE-EA3B-FFD2-5E572FCD65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D9AF72-88A1-283B-75AA-46D2C73372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2/23/2026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1DF73D-7028-D5D8-2991-FBFFEB8A18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CEBC1E-7D7C-AB70-BAFA-8155D1337E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120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2C82CE-9955-FF7C-06E7-3A303F033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DF83559-8680-7B04-AA31-B530F257D2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8122A1-08E7-4A9B-63DD-1ED6DBF70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2/23/2026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63A640-C245-7396-8C1F-50370B1F8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F77DC7-5C75-315A-B4BA-718A893AB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1551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7FAFA17-3FC4-8556-E9FE-7C4A81E6AE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05F40EA-182B-7315-2042-490F58935B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0C4DF6-9E83-804C-71FE-2D9B828BA8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2/23/2026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9E7175-909D-39E3-5E17-4B476E0ABF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26B46B-6294-9521-7358-795B05BD1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918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518A94-E13F-BA83-0E5E-7AE415E04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8879A2-F55E-F0D7-BE3A-C827584529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4DADE4-D262-A40D-EBF5-EF667CA4D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2/23/2026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E606BF-560D-C85A-1A27-43F2023C5E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463AF2-4CC1-DF32-0273-0D96030F76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399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A14DA-C109-BD3A-DD14-6F99972E17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C379BD-AAC4-4B63-BF1A-C17026BFF2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7DC0EC-C231-AE91-085A-8980BB1BDD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2/23/2026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F9E290-2EFE-86B2-4BFC-1BE258F642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19FC34-61C0-2DBE-7997-D9DA68B8B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4810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9A56B2-C54B-5402-004B-2640B83671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44B17E-84BC-20DE-FA60-A5AD58CC19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CA4721-8D52-E03D-2FB2-E7A5BA79E4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F11547-ED8A-76CD-405F-814115BE2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2/23/2026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38A255-F3FE-3C3A-A68E-8DE2D2C51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600ECE-0360-29EF-32CD-5C79AE011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924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C49B2-5655-0D2C-1CBC-5D5F03222E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45EA6E-B14B-4745-37D0-2BACC474C7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E925A0-ADEC-960E-61FE-7BD26A7CF9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84D745-23EC-B04E-FD22-A7531E95A2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245CC1E-7A8D-2DC1-AEDB-E67CBF28D9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AEE1D08-6226-EB94-B391-309862D98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2/23/2026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58995D7-D60B-FC6A-EC67-51547DD55D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5F20410-35CB-6CBA-AEDE-E5631CFA7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825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EF28EA-25AD-98C2-F54E-5E41405605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87D7403-5318-76F7-ED0C-5BD8ECF12B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2/23/2026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528E31-677A-398C-BE6A-1F96AF2B09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8DE62D-26C8-9479-9683-E85FC570C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243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4B5A798-5012-D2CC-CCF9-D6744FFA76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2/23/2026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00CF11-29FA-620D-FB59-84B7A1AC52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868866-2762-D673-ECD5-45D39060F1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538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28442C-A13B-F97C-9787-1F1478F58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523F58-08B1-742E-A89F-0B46B5D7D9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523F8C-055B-11F6-B15B-88AC0A910B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FFE203-129C-2F58-3819-DE9C9295BE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2/23/2026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CCD6CB-1E09-3E44-BD9C-329CFEB04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D45F0F-0D70-9088-0CEA-45866D5797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646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58BCD3-9B21-CB3C-AE30-33DE65B953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5BCB79-2EDB-D8D6-1F95-D92F379B73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E18D8-3FEB-C6A0-5393-B1600AB2B6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FC186B-D17A-2E60-321C-FE4088D0A7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2/23/2026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CC7D0C-A45C-D9C2-7950-4AC8CF048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89C0E6-BB86-AAFC-FEA1-25965F289B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028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26A98B4-7A09-CD9C-986E-8CCBE68C0E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0CB064-80CF-343B-BF17-C6C17F4592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CA9FA1-326A-252F-8C00-97AE81C6E6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7F6BE19-5809-4323-9769-7D70051C1106}" type="datetimeFigureOut">
              <a:rPr lang="en-US" smtClean="0"/>
              <a:t>2/23/2026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2C64FF-CE3C-9EF1-BCAE-17CE0CFDA1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E4ACC3-CD59-85CB-1F2A-3DF4669D49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298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3" Type="http://schemas.microsoft.com/office/2007/relationships/media" Target="../media/media2.mp4"/><Relationship Id="rId7" Type="http://schemas.openxmlformats.org/officeDocument/2006/relationships/image" Target="../media/image4.jp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.jpg"/><Relationship Id="rId5" Type="http://schemas.openxmlformats.org/officeDocument/2006/relationships/slideLayout" Target="../slideLayouts/slideLayout1.xml"/><Relationship Id="rId4" Type="http://schemas.openxmlformats.org/officeDocument/2006/relationships/video" Target="../media/media2.mp4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microsoft.com/office/2007/relationships/media" Target="../media/media4.mp4"/><Relationship Id="rId7" Type="http://schemas.openxmlformats.org/officeDocument/2006/relationships/image" Target="../media/image8.jp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7.jpg"/><Relationship Id="rId5" Type="http://schemas.openxmlformats.org/officeDocument/2006/relationships/slideLayout" Target="../slideLayouts/slideLayout1.xml"/><Relationship Id="rId4" Type="http://schemas.openxmlformats.org/officeDocument/2006/relationships/video" Target="../media/media4.mp4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5" Type="http://schemas.openxmlformats.org/officeDocument/2006/relationships/image" Target="../media/image6.png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16FE2D5-530E-0293-1EBE-9CDF6E8540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435" y="158582"/>
            <a:ext cx="3035456" cy="6540836"/>
          </a:xfrm>
          <a:prstGeom prst="rect">
            <a:avLst/>
          </a:prstGeom>
        </p:spPr>
      </p:pic>
      <p:pic>
        <p:nvPicPr>
          <p:cNvPr id="7" name="Picture 6" descr="A black and white photo of a logo&#10;&#10;AI-generated content may be incorrect.">
            <a:extLst>
              <a:ext uri="{FF2B5EF4-FFF2-40B4-BE49-F238E27FC236}">
                <a16:creationId xmlns:a16="http://schemas.microsoft.com/office/drawing/2014/main" id="{581F3CF0-E540-0793-7BB6-2FF874DBDE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69"/>
          <a:stretch>
            <a:fillRect/>
          </a:stretch>
        </p:blipFill>
        <p:spPr>
          <a:xfrm>
            <a:off x="4454891" y="2795408"/>
            <a:ext cx="6864792" cy="2533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9763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67213E2-5193-21D8-065D-378CE133CD3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5425" y="1841500"/>
            <a:ext cx="3808781" cy="3175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60CF52B-66E5-BCDA-EF20-B6B7E33E0DC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91609" y="1841500"/>
            <a:ext cx="3808781" cy="3175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5DF78F-952D-272B-624D-C3829C4E5E6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07793" y="1841500"/>
            <a:ext cx="3808781" cy="3175000"/>
          </a:xfrm>
          <a:prstGeom prst="rect">
            <a:avLst/>
          </a:prstGeom>
        </p:spPr>
      </p:pic>
      <p:pic>
        <p:nvPicPr>
          <p:cNvPr id="10" name="Amex_Plat Reserve_Welcome Gifts_Amazon_1920 X 1080_2Mbps_180226_v1">
            <a:hlinkClick r:id="" action="ppaction://media"/>
            <a:extLst>
              <a:ext uri="{FF2B5EF4-FFF2-40B4-BE49-F238E27FC236}">
                <a16:creationId xmlns:a16="http://schemas.microsoft.com/office/drawing/2014/main" id="{E8BFDE4B-4F2B-F122-765E-6538CB649CD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07793" y="1841500"/>
            <a:ext cx="3833897" cy="2156568"/>
          </a:xfrm>
          <a:prstGeom prst="rect">
            <a:avLst/>
          </a:prstGeom>
        </p:spPr>
      </p:pic>
      <p:pic>
        <p:nvPicPr>
          <p:cNvPr id="11" name="Amex_Plat Reserve_Shoping voucher_Amazon_1920 X 1080_2Mbps_180226_v1">
            <a:hlinkClick r:id="" action="ppaction://media"/>
            <a:extLst>
              <a:ext uri="{FF2B5EF4-FFF2-40B4-BE49-F238E27FC236}">
                <a16:creationId xmlns:a16="http://schemas.microsoft.com/office/drawing/2014/main" id="{1B76B503-77E4-40CE-8EFF-2831B6E16069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191609" y="1841500"/>
            <a:ext cx="3833600" cy="21564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0495F7D-6954-3D9D-49E2-DEE6DFF247DD}"/>
              </a:ext>
            </a:extLst>
          </p:cNvPr>
          <p:cNvSpPr txBox="1"/>
          <p:nvPr/>
        </p:nvSpPr>
        <p:spPr>
          <a:xfrm>
            <a:off x="400477" y="1288720"/>
            <a:ext cx="33586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Not in shared list of value prop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C1B0F9A-1C83-93E8-5729-47E23B228E3F}"/>
              </a:ext>
            </a:extLst>
          </p:cNvPr>
          <p:cNvSpPr txBox="1"/>
          <p:nvPr/>
        </p:nvSpPr>
        <p:spPr>
          <a:xfrm>
            <a:off x="4668265" y="1288720"/>
            <a:ext cx="2682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Vouchers worth ₹12,000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7D5F0D9-2F24-37D9-CE56-C16E03F9C060}"/>
              </a:ext>
            </a:extLst>
          </p:cNvPr>
          <p:cNvSpPr txBox="1"/>
          <p:nvPr/>
        </p:nvSpPr>
        <p:spPr>
          <a:xfrm>
            <a:off x="9315705" y="1332300"/>
            <a:ext cx="1618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Welcome Gift</a:t>
            </a:r>
          </a:p>
        </p:txBody>
      </p:sp>
    </p:spTree>
    <p:extLst>
      <p:ext uri="{BB962C8B-B14F-4D97-AF65-F5344CB8AC3E}">
        <p14:creationId xmlns:p14="http://schemas.microsoft.com/office/powerpoint/2010/main" val="2828565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2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502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95498E-8E6A-3BAC-42CC-30F92CB292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BA9C97-13F5-63CD-4D58-1CE422A46A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5425" y="1841500"/>
            <a:ext cx="3808781" cy="317499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054EF50-DEA6-BCA0-99AB-52718539582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91609" y="1841500"/>
            <a:ext cx="3808781" cy="317499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1EBA1FE-B12A-E8A6-5A8B-E9A1E64BDE7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07793" y="1841500"/>
            <a:ext cx="3808781" cy="3174999"/>
          </a:xfrm>
          <a:prstGeom prst="rect">
            <a:avLst/>
          </a:prstGeom>
        </p:spPr>
      </p:pic>
      <p:pic>
        <p:nvPicPr>
          <p:cNvPr id="3" name="Amex_Plat Reserve_100 Credits_Amazon_1920 X 1080_2Mbps_180226_v1">
            <a:hlinkClick r:id="" action="ppaction://media"/>
            <a:extLst>
              <a:ext uri="{FF2B5EF4-FFF2-40B4-BE49-F238E27FC236}">
                <a16:creationId xmlns:a16="http://schemas.microsoft.com/office/drawing/2014/main" id="{0175CA9F-D171-3B78-0259-88434DB547E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191609" y="1841500"/>
            <a:ext cx="3833600" cy="2156400"/>
          </a:xfrm>
          <a:prstGeom prst="rect">
            <a:avLst/>
          </a:prstGeom>
        </p:spPr>
      </p:pic>
      <p:pic>
        <p:nvPicPr>
          <p:cNvPr id="4" name="Amex_Plat Reserve_Complimentary membership_Amazon_1920 X 1080_2Mbps_180226_v1">
            <a:hlinkClick r:id="" action="ppaction://media"/>
            <a:extLst>
              <a:ext uri="{FF2B5EF4-FFF2-40B4-BE49-F238E27FC236}">
                <a16:creationId xmlns:a16="http://schemas.microsoft.com/office/drawing/2014/main" id="{2A7AFD61-4E3C-A4D8-F52B-069CBB624C51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195383" y="1841500"/>
            <a:ext cx="3833600" cy="21564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227BA17-38D5-20AD-23E0-609CB6F8292A}"/>
              </a:ext>
            </a:extLst>
          </p:cNvPr>
          <p:cNvSpPr txBox="1"/>
          <p:nvPr/>
        </p:nvSpPr>
        <p:spPr>
          <a:xfrm>
            <a:off x="400477" y="1288720"/>
            <a:ext cx="33586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Not in shared list of value prop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38A8728-3B00-A8A5-1C3E-41CCD0C468DD}"/>
              </a:ext>
            </a:extLst>
          </p:cNvPr>
          <p:cNvSpPr txBox="1"/>
          <p:nvPr/>
        </p:nvSpPr>
        <p:spPr>
          <a:xfrm>
            <a:off x="9315705" y="1332300"/>
            <a:ext cx="22374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Dining membership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9A057B5-EDAC-050C-F1B3-7D1D82B29ACC}"/>
              </a:ext>
            </a:extLst>
          </p:cNvPr>
          <p:cNvSpPr txBox="1"/>
          <p:nvPr/>
        </p:nvSpPr>
        <p:spPr>
          <a:xfrm>
            <a:off x="5286963" y="1332300"/>
            <a:ext cx="13779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$100 Credit</a:t>
            </a:r>
          </a:p>
        </p:txBody>
      </p:sp>
    </p:spTree>
    <p:extLst>
      <p:ext uri="{BB962C8B-B14F-4D97-AF65-F5344CB8AC3E}">
        <p14:creationId xmlns:p14="http://schemas.microsoft.com/office/powerpoint/2010/main" val="222362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2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502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95498E-8E6A-3BAC-42CC-30F92CB292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054EF50-DEA6-BCA0-99AB-5271853958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91610" y="1841500"/>
            <a:ext cx="3808779" cy="3174999"/>
          </a:xfrm>
          <a:prstGeom prst="rect">
            <a:avLst/>
          </a:prstGeom>
        </p:spPr>
      </p:pic>
      <p:pic>
        <p:nvPicPr>
          <p:cNvPr id="5" name="Amex_Plat Reserve_Annual Benefits_Amazon_1920 X 1080_2Mbps_180226_v1">
            <a:hlinkClick r:id="" action="ppaction://media"/>
            <a:extLst>
              <a:ext uri="{FF2B5EF4-FFF2-40B4-BE49-F238E27FC236}">
                <a16:creationId xmlns:a16="http://schemas.microsoft.com/office/drawing/2014/main" id="{7893C8D0-A54C-153B-1248-5E1C8AC8184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79199" y="1841500"/>
            <a:ext cx="3833600" cy="21564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5AC9514-815D-54F3-0EE3-4F09BDA08DB8}"/>
              </a:ext>
            </a:extLst>
          </p:cNvPr>
          <p:cNvSpPr txBox="1"/>
          <p:nvPr/>
        </p:nvSpPr>
        <p:spPr>
          <a:xfrm>
            <a:off x="5286963" y="1011287"/>
            <a:ext cx="1833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Annual benefits</a:t>
            </a:r>
          </a:p>
        </p:txBody>
      </p:sp>
    </p:spTree>
    <p:extLst>
      <p:ext uri="{BB962C8B-B14F-4D97-AF65-F5344CB8AC3E}">
        <p14:creationId xmlns:p14="http://schemas.microsoft.com/office/powerpoint/2010/main" val="1673113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2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508EC7D-E30D-302C-C08F-EAD1F16A7CD6}"/>
              </a:ext>
            </a:extLst>
          </p:cNvPr>
          <p:cNvSpPr txBox="1"/>
          <p:nvPr/>
        </p:nvSpPr>
        <p:spPr>
          <a:xfrm>
            <a:off x="458962" y="384048"/>
            <a:ext cx="20842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Headlines:</a:t>
            </a:r>
          </a:p>
          <a:p>
            <a:r>
              <a:rPr lang="en-US" b="1" dirty="0"/>
              <a:t>Platinum Reserve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648FE7A0-707B-A4C1-986B-BCAE4DC033C3}"/>
              </a:ext>
            </a:extLst>
          </p:cNvPr>
          <p:cNvSpPr txBox="1"/>
          <p:nvPr/>
        </p:nvSpPr>
        <p:spPr>
          <a:xfrm>
            <a:off x="458962" y="1463282"/>
            <a:ext cx="5052291" cy="407367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IN" sz="1200" b="1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12 Domestic and 2 International lounge visits in a year</a:t>
            </a:r>
            <a:endParaRPr lang="en-US" sz="1200" kern="10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marR="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US" sz="1200" b="1" i="1" dirty="0">
                <a:solidFill>
                  <a:schemeClr val="accent6"/>
                </a:solidFill>
              </a:rPr>
              <a:t>Unhurried comfort, distinctly yours</a:t>
            </a:r>
            <a:endParaRPr lang="en-US" sz="1200" b="1" i="1" kern="100" dirty="0">
              <a:solidFill>
                <a:schemeClr val="accent6"/>
              </a:solidFill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IN" sz="1200" b="1" i="1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Get vouchers worth ₹12,000 on monthly spend of ₹50,000</a:t>
            </a:r>
            <a:r>
              <a:rPr lang="en-IN" sz="1200" b="1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**</a:t>
            </a:r>
            <a:endParaRPr lang="en-US" sz="1200" kern="10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marR="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US" sz="1200" b="1" i="1" dirty="0">
                <a:solidFill>
                  <a:schemeClr val="accent6"/>
                </a:solidFill>
              </a:rPr>
              <a:t>Rewarding extras, distinctly </a:t>
            </a:r>
            <a:r>
              <a:rPr lang="en-IN" sz="1200" b="1" i="1" kern="100" dirty="0">
                <a:solidFill>
                  <a:schemeClr val="accent6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yours</a:t>
            </a:r>
            <a:endParaRPr lang="en-US" sz="1200" b="1" i="1" kern="100" dirty="0">
              <a:solidFill>
                <a:schemeClr val="accent6"/>
              </a:solidFill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IN" sz="1200" b="1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Welcome Gift of 11,000 points</a:t>
            </a:r>
            <a:endParaRPr lang="en-US" sz="1200" kern="10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marR="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US" sz="1200" b="1" i="1" dirty="0">
                <a:solidFill>
                  <a:schemeClr val="accent6"/>
                </a:solidFill>
              </a:rPr>
              <a:t>A rewarding welcome, distinctly yours</a:t>
            </a:r>
            <a:endParaRPr lang="en-IN" sz="1200" b="1" i="1" kern="100" dirty="0">
              <a:solidFill>
                <a:schemeClr val="accent6"/>
              </a:solidFill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IN" sz="1200" b="1" kern="100" dirty="0">
                <a:ea typeface="Aptos" panose="020B0004020202020204" pitchFamily="34" charset="0"/>
                <a:cs typeface="Times New Roman" panose="02020603050405020304" pitchFamily="18" charset="0"/>
              </a:rPr>
              <a:t>Access to 30+ golf courses in India</a:t>
            </a:r>
            <a:endParaRPr lang="en-US" sz="1200" kern="100" dirty="0"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US" sz="1200" b="1" i="1" dirty="0">
                <a:solidFill>
                  <a:schemeClr val="accent6"/>
                </a:solidFill>
              </a:rPr>
              <a:t>Every game, distinctly yours</a:t>
            </a:r>
          </a:p>
          <a:p>
            <a:pPr marL="342900" marR="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IN" sz="1200" b="1" kern="100" dirty="0">
                <a:ea typeface="Aptos" panose="020B0004020202020204" pitchFamily="34" charset="0"/>
                <a:cs typeface="Times New Roman" panose="02020603050405020304" pitchFamily="18" charset="0"/>
              </a:rPr>
              <a:t>$100 Credit+ room upgrades</a:t>
            </a:r>
            <a:endParaRPr lang="en-US" sz="1200" kern="100" dirty="0"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IN" sz="1200" b="1" i="1" dirty="0">
                <a:solidFill>
                  <a:schemeClr val="accent6"/>
                </a:solidFill>
              </a:rPr>
              <a:t>Elevated stays, distinctly yours </a:t>
            </a:r>
            <a:endParaRPr lang="en-US" sz="1200" b="1" i="1" kern="100" dirty="0">
              <a:solidFill>
                <a:schemeClr val="accent6"/>
              </a:solidFill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IN" sz="1200" b="1" kern="100" dirty="0">
                <a:ea typeface="Aptos" panose="020B0004020202020204" pitchFamily="34" charset="0"/>
                <a:cs typeface="Times New Roman" panose="02020603050405020304" pitchFamily="18" charset="0"/>
              </a:rPr>
              <a:t>Dining Complimentary Membership (All Accor, ED prime, Epicure)</a:t>
            </a:r>
            <a:endParaRPr lang="en-US" sz="1200" kern="100" dirty="0"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marR="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US" sz="1200" b="1" i="1" dirty="0">
                <a:solidFill>
                  <a:schemeClr val="accent6"/>
                </a:solidFill>
              </a:rPr>
              <a:t>Refined </a:t>
            </a:r>
            <a:r>
              <a:rPr lang="en-US" sz="1200" b="1" i="1" dirty="0" err="1">
                <a:solidFill>
                  <a:schemeClr val="accent6"/>
                </a:solidFill>
              </a:rPr>
              <a:t>flavours</a:t>
            </a:r>
            <a:r>
              <a:rPr lang="en-US" sz="1200" b="1" i="1" dirty="0">
                <a:solidFill>
                  <a:schemeClr val="accent6"/>
                </a:solidFill>
              </a:rPr>
              <a:t>, distinctly yours</a:t>
            </a:r>
            <a:endParaRPr lang="en-US" sz="1200" b="1" i="1" kern="100" dirty="0">
              <a:solidFill>
                <a:schemeClr val="accent6"/>
              </a:solidFill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marR="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endParaRPr lang="en-US" sz="1200" kern="10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049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8158f467-f592-4f68-b205-41e7c092277d}" enabled="1" method="Standard" siteId="{66295b3b-c4fd-41af-a077-c0ec2a40e369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2271</TotalTime>
  <Words>115</Words>
  <Application>Microsoft Office PowerPoint</Application>
  <PresentationFormat>Widescreen</PresentationFormat>
  <Paragraphs>21</Paragraphs>
  <Slides>5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Aptos</vt:lpstr>
      <vt:lpstr>Aptos Display</vt:lpstr>
      <vt:lpstr>Arial</vt:lpstr>
      <vt:lpstr>Courier New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Siya Sharma</dc:creator>
  <cp:lastModifiedBy>Bhagyashree</cp:lastModifiedBy>
  <cp:revision>9</cp:revision>
  <dcterms:created xsi:type="dcterms:W3CDTF">2026-02-02T07:03:58Z</dcterms:created>
  <dcterms:modified xsi:type="dcterms:W3CDTF">2026-02-23T08:49:44Z</dcterms:modified>
</cp:coreProperties>
</file>