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E262A-F698-4544-9CB4-3F2412DB1C93}" v="110" dt="2026-02-20T09:06:55.9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685CC-FE2C-6792-0A86-DF6279D901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860EB-C5FE-EA3B-FFD2-5E572FCD6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AF72-88A1-283B-75AA-46D2C7337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DF73D-7028-D5D8-2991-FBFFEB8A1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C1E-7D7C-AB70-BAFA-8155D133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20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C82CE-9955-FF7C-06E7-3A303F03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83559-8680-7B04-AA31-B530F257D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22A1-08E7-4A9B-63DD-1ED6DBF70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A640-C245-7396-8C1F-50370B1F8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77DC7-5C75-315A-B4BA-718A893A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5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FAFA17-3FC4-8556-E9FE-7C4A81E6AE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5F40EA-182B-7315-2042-490F58935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C4DF6-9E83-804C-71FE-2D9B828B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E7175-909D-39E3-5E17-4B476E0AB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6B46B-6294-9521-7358-795B05BD1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91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18A94-E13F-BA83-0E5E-7AE415E04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879A2-F55E-F0D7-BE3A-C82758452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DADE4-D262-A40D-EBF5-EF667CA4D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606BF-560D-C85A-1A27-43F2023C5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3AF2-4CC1-DF32-0273-0D96030F7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9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A14DA-C109-BD3A-DD14-6F99972E1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379BD-AAC4-4B63-BF1A-C17026BFF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DC0EC-C231-AE91-085A-8980BB1B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9E290-2EFE-86B2-4BFC-1BE258F6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9FC34-61C0-2DBE-7997-D9DA68B8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8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A56B2-C54B-5402-004B-2640B8367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4B17E-84BC-20DE-FA60-A5AD58CC19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CA4721-8D52-E03D-2FB2-E7A5BA79E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11547-ED8A-76CD-405F-814115BE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8A255-F3FE-3C3A-A68E-8DE2D2C5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00ECE-0360-29EF-32CD-5C79AE011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4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C49B2-5655-0D2C-1CBC-5D5F03222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EA6E-B14B-4745-37D0-2BACC474C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E925A0-ADEC-960E-61FE-7BD26A7CF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84D745-23EC-B04E-FD22-A7531E95A2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5CC1E-7A8D-2DC1-AEDB-E67CBF28D9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EE1D08-6226-EB94-B391-309862D98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8995D7-D60B-FC6A-EC67-51547DD5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F20410-35CB-6CBA-AEDE-E5631CFA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2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28EA-25AD-98C2-F54E-5E4140560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7D7403-5318-76F7-ED0C-5BD8ECF12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28E31-677A-398C-BE6A-1F96AF2B0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DE62D-26C8-9479-9683-E85FC570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4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B5A798-5012-D2CC-CCF9-D6744FFA7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00CF11-29FA-620D-FB59-84B7A1AC5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868866-2762-D673-ECD5-45D39060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38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442C-A13B-F97C-9787-1F1478F58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23F58-08B1-742E-A89F-0B46B5D7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523F8C-055B-11F6-B15B-88AC0A910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E203-129C-2F58-3819-DE9C9295B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CCD6CB-1E09-3E44-BD9C-329CFEB04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45F0F-0D70-9088-0CEA-45866D57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8BCD3-9B21-CB3C-AE30-33DE65B95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5BCB79-2EDB-D8D6-1F95-D92F379B73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E18D8-3FEB-C6A0-5393-B1600AB2B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C186B-D17A-2E60-321C-FE4088D0A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C7D0C-A45C-D9C2-7950-4AC8CF04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9C0E6-BB86-AAFC-FEA1-25965F28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02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A98B4-7A09-CD9C-986E-8CCBE68C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0CB064-80CF-343B-BF17-C6C17F459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A9FA1-326A-252F-8C00-97AE81C6E6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F6BE19-5809-4323-9769-7D70051C1106}" type="datetimeFigureOut">
              <a:rPr lang="en-US" smtClean="0"/>
              <a:t>3/2/2026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C64FF-CE3C-9EF1-BCAE-17CE0CFDA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4ACC3-CD59-85CB-1F2A-3DF4669D4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19A172-CE80-4D5D-A3B1-8C0A87908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9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openxmlformats.org/officeDocument/2006/relationships/image" Target="../media/image4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2.mp4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microsoft.com/office/2007/relationships/media" Target="../media/media4.mp4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5.mp4"/><Relationship Id="rId11" Type="http://schemas.openxmlformats.org/officeDocument/2006/relationships/image" Target="../media/image5.png"/><Relationship Id="rId5" Type="http://schemas.microsoft.com/office/2007/relationships/media" Target="../media/media5.mp4"/><Relationship Id="rId10" Type="http://schemas.openxmlformats.org/officeDocument/2006/relationships/image" Target="../media/image9.jpg"/><Relationship Id="rId4" Type="http://schemas.openxmlformats.org/officeDocument/2006/relationships/video" Target="../media/media4.mp4"/><Relationship Id="rId9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16FE2D5-530E-0293-1EBE-9CDF6E854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435" y="158582"/>
            <a:ext cx="3035456" cy="6540836"/>
          </a:xfrm>
          <a:prstGeom prst="rect">
            <a:avLst/>
          </a:prstGeom>
        </p:spPr>
      </p:pic>
      <p:pic>
        <p:nvPicPr>
          <p:cNvPr id="7" name="Picture 6" descr="A black and white photo of a logo&#10;&#10;AI-generated content may be incorrect.">
            <a:extLst>
              <a:ext uri="{FF2B5EF4-FFF2-40B4-BE49-F238E27FC236}">
                <a16:creationId xmlns:a16="http://schemas.microsoft.com/office/drawing/2014/main" id="{581F3CF0-E540-0793-7BB6-2FF874DB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9"/>
          <a:stretch>
            <a:fillRect/>
          </a:stretch>
        </p:blipFill>
        <p:spPr>
          <a:xfrm>
            <a:off x="4454891" y="2795408"/>
            <a:ext cx="6864792" cy="2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76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560549-E028-55C5-9357-807461A79A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6221" y="1508296"/>
            <a:ext cx="3807561" cy="31729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632DAB-6C59-455F-02F2-F963F8A524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2296" y="1508294"/>
            <a:ext cx="3807561" cy="317296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B99886-0551-B313-0B89-AC7B724391E3}"/>
              </a:ext>
            </a:extLst>
          </p:cNvPr>
          <p:cNvSpPr txBox="1"/>
          <p:nvPr/>
        </p:nvSpPr>
        <p:spPr>
          <a:xfrm>
            <a:off x="2372537" y="972090"/>
            <a:ext cx="2682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Vouchers worth ₹12,000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43ACD8-C03F-0FCF-DFF6-D24EF22AD869}"/>
              </a:ext>
            </a:extLst>
          </p:cNvPr>
          <p:cNvSpPr txBox="1"/>
          <p:nvPr/>
        </p:nvSpPr>
        <p:spPr>
          <a:xfrm>
            <a:off x="7019977" y="1015670"/>
            <a:ext cx="1618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Welcome Gift</a:t>
            </a:r>
          </a:p>
        </p:txBody>
      </p:sp>
      <p:pic>
        <p:nvPicPr>
          <p:cNvPr id="2" name="Plat Reserve _OTT Amazon_Shoping voucher_Amazon_020326_v4">
            <a:hlinkClick r:id="" action="ppaction://media"/>
            <a:extLst>
              <a:ext uri="{FF2B5EF4-FFF2-40B4-BE49-F238E27FC236}">
                <a16:creationId xmlns:a16="http://schemas.microsoft.com/office/drawing/2014/main" id="{49BF8835-94C8-65F7-FCF3-2B08F304E4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60401" y="1579461"/>
            <a:ext cx="3699200" cy="2080800"/>
          </a:xfrm>
          <a:prstGeom prst="rect">
            <a:avLst/>
          </a:prstGeom>
        </p:spPr>
      </p:pic>
      <p:pic>
        <p:nvPicPr>
          <p:cNvPr id="6" name="Plat Reserve _OTT Amazon_welcome Gifts_Amazon_020326_v4">
            <a:hlinkClick r:id="" action="ppaction://media"/>
            <a:extLst>
              <a:ext uri="{FF2B5EF4-FFF2-40B4-BE49-F238E27FC236}">
                <a16:creationId xmlns:a16="http://schemas.microsoft.com/office/drawing/2014/main" id="{A88AA3A2-1644-B333-22C2-881CE1A0F45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96000" y="1579461"/>
            <a:ext cx="3699200" cy="2080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15C562-D4CA-9E22-5C4D-0694B4DE891E}"/>
              </a:ext>
            </a:extLst>
          </p:cNvPr>
          <p:cNvSpPr txBox="1"/>
          <p:nvPr/>
        </p:nvSpPr>
        <p:spPr>
          <a:xfrm>
            <a:off x="807396" y="5535038"/>
            <a:ext cx="1120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For vouchers worth ₹12,000 we have kept the font size to 55px due to content for rest of the videos,</a:t>
            </a:r>
          </a:p>
          <a:p>
            <a:r>
              <a:rPr lang="en-GB" dirty="0">
                <a:solidFill>
                  <a:srgbClr val="FF0000"/>
                </a:solidFill>
              </a:rPr>
              <a:t>it is 60px. 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52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753F0F6-4243-4B2B-6B32-9C3DAC688C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85707" y="1680409"/>
            <a:ext cx="3810240" cy="3175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1D886E-DFA2-1E67-127A-A18E0896B9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6027" y="1680409"/>
            <a:ext cx="3810240" cy="3175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E96DC4-CF8F-C4A4-374E-5C548CD04E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685" y="1681666"/>
            <a:ext cx="3810240" cy="3175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6CCC10-B818-7F96-7DF3-434F8EDD9B1B}"/>
              </a:ext>
            </a:extLst>
          </p:cNvPr>
          <p:cNvSpPr txBox="1"/>
          <p:nvPr/>
        </p:nvSpPr>
        <p:spPr>
          <a:xfrm>
            <a:off x="9164182" y="1108564"/>
            <a:ext cx="1833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Annual benefits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ED4F04-8FE5-1040-45DF-F40E8933640A}"/>
              </a:ext>
            </a:extLst>
          </p:cNvPr>
          <p:cNvSpPr txBox="1"/>
          <p:nvPr/>
        </p:nvSpPr>
        <p:spPr>
          <a:xfrm>
            <a:off x="5054990" y="1069105"/>
            <a:ext cx="223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Dining membership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4A583C-7E74-D31E-6385-E8F7570F3C39}"/>
              </a:ext>
            </a:extLst>
          </p:cNvPr>
          <p:cNvSpPr txBox="1"/>
          <p:nvPr/>
        </p:nvSpPr>
        <p:spPr>
          <a:xfrm>
            <a:off x="1193983" y="1069105"/>
            <a:ext cx="1377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$100 Credit</a:t>
            </a:r>
          </a:p>
        </p:txBody>
      </p:sp>
      <p:pic>
        <p:nvPicPr>
          <p:cNvPr id="2" name="Plat Reserve _OTT Amazon_100 Credits_Amazon_020326_v4">
            <a:hlinkClick r:id="" action="ppaction://media"/>
            <a:extLst>
              <a:ext uri="{FF2B5EF4-FFF2-40B4-BE49-F238E27FC236}">
                <a16:creationId xmlns:a16="http://schemas.microsoft.com/office/drawing/2014/main" id="{9F999BFC-F895-4634-AB65-E4E82AD0B9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3205" y="1761855"/>
            <a:ext cx="3699200" cy="2080800"/>
          </a:xfrm>
          <a:prstGeom prst="rect">
            <a:avLst/>
          </a:prstGeom>
        </p:spPr>
      </p:pic>
      <p:pic>
        <p:nvPicPr>
          <p:cNvPr id="3" name="Plat Reserve _OTT Amazon_complimentary membership_Amazon_020326_v4">
            <a:hlinkClick r:id="" action="ppaction://media"/>
            <a:extLst>
              <a:ext uri="{FF2B5EF4-FFF2-40B4-BE49-F238E27FC236}">
                <a16:creationId xmlns:a16="http://schemas.microsoft.com/office/drawing/2014/main" id="{EBE06AB1-0D32-3128-C7AF-FEF8E839A48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52216" y="1761855"/>
            <a:ext cx="3699200" cy="2080800"/>
          </a:xfrm>
          <a:prstGeom prst="rect">
            <a:avLst/>
          </a:prstGeom>
        </p:spPr>
      </p:pic>
      <p:pic>
        <p:nvPicPr>
          <p:cNvPr id="4" name="Plat Reserve _OTT Amazon_Annual benefits_Amazon_020326_v4">
            <a:hlinkClick r:id="" action="ppaction://media"/>
            <a:extLst>
              <a:ext uri="{FF2B5EF4-FFF2-40B4-BE49-F238E27FC236}">
                <a16:creationId xmlns:a16="http://schemas.microsoft.com/office/drawing/2014/main" id="{423058CF-7A0A-30AA-2E78-EB4200FB65F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41227" y="1761855"/>
            <a:ext cx="3699200" cy="20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2342</TotalTime>
  <Words>41</Words>
  <Application>Microsoft Office PowerPoint</Application>
  <PresentationFormat>Widescreen</PresentationFormat>
  <Paragraphs>7</Paragraphs>
  <Slides>3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Siya Sharma</dc:creator>
  <cp:lastModifiedBy>Bhagyashree</cp:lastModifiedBy>
  <cp:revision>23</cp:revision>
  <dcterms:created xsi:type="dcterms:W3CDTF">2026-02-02T07:03:58Z</dcterms:created>
  <dcterms:modified xsi:type="dcterms:W3CDTF">2026-03-02T14:26:56Z</dcterms:modified>
</cp:coreProperties>
</file>