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8" r:id="rId8"/>
    <p:sldId id="270" r:id="rId9"/>
    <p:sldId id="271" r:id="rId10"/>
    <p:sldId id="272" r:id="rId11"/>
    <p:sldId id="273" r:id="rId12"/>
    <p:sldId id="274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144E5-712D-77AC-3334-915F5C8D0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4494E9-A7EE-61EC-29EB-DB876D0CDA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E08C08-9BDE-9B64-E9E8-CE90AA99F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F6DB-0287-BA49-911F-4748DF892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6D9AD7-8390-70ED-D6E0-6FAC9D7FC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18259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A8661-1586-F00E-C17C-5BFE04A95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1C4B56-6BFC-0E6D-167F-AD3E3C6F8A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E1BDF2-8B43-48C4-C4D7-ECB11B1CC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B170B-4B71-3D6E-5A96-A4672DC20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42E0EB-4144-EDA7-6621-019EC4F03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340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AEE59F-2995-F8FB-8501-7A88FA1E27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886CDE-BA27-6FCA-8D2F-B09B1A15C5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AE6DB3-D401-98F2-9FEB-3DD8C268E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139634-42AB-46B6-BF08-AEB08BA3F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5904DC-5F03-540D-A898-4FCB2783D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0330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7D148-A66C-C1A5-0A4A-9EAC830D6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81A34-2BF0-03B4-13FB-85A5962EFD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00CFC-C0CF-0F46-FBF8-5299E5286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5EC62-4F11-38E9-9E98-23D20CC33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FAE32-DA6A-B310-83BE-2073FD08A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21941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FEF16-8A2B-3C16-E59E-0F1B2658A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4C528D-E13B-8C6C-A383-29C43D8C8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5979ED-A7D4-67EC-8107-B84B6E203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0EB533-978E-7415-B70C-90711C95F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C618D8-3411-68FF-1874-A8AEBADC7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99747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2A626-E1FF-9272-8F96-529D329F5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62804-8DD5-482C-6A1B-1EA409DF76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ED0C2C-45EB-DCB7-7C02-FF3E994DED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308290-1CB5-AA82-E1C5-0E1601A48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FEDA12-50D0-C651-E665-D00197962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9D01F1-F32B-95B2-A1BE-78C69AAEF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9495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2BE74-A25B-F306-9EB7-7226E146E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F7A7A-7B4C-2458-176F-5792C37F8D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8AED9D-3033-E1EF-4155-455F4CB255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CD34A1-968A-EE76-4E4C-A31BAEF5BC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6B75A-C860-2511-F630-162B651E51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D9E764-010C-129A-37DD-693D3F30A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7DE6F7-B3E8-4D97-BEAE-B6182CB17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E89ED3-2522-0D3C-0494-32D17A5D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11829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6BBF5-C147-45CA-9DEB-58BC5C5DE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80A567-54AA-C40D-D3D2-B3C693CF3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457577-7234-14EC-3890-58D83ADD1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A10A22-781D-63A9-0EF9-B8C389CE5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40664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2DFCF4-34AE-4D0A-909C-F9A011DA3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BF0F4-566C-7247-CCE6-27339CC2B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FD3DC2-A7C2-00B0-CDDC-7EC29CB8C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55890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D4615-ECE7-833A-FB7D-B61593CE5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C590E-3B9A-9C3F-4957-956F1EB8A3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424B00-E74A-6C13-A81C-B1585FB101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61F674-A332-5D5D-F781-E5CEE9E9A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FD2655-278F-2502-61A2-220359BEB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0A5D9B-51B6-7148-D731-21285D87C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47820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F5092-FC74-742A-DD7C-70E6201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4B3F40-81AA-4E4B-2F03-1ADD514CC1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008B1C-FCE8-26B6-2ECC-C83A40F14B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E50685-A2DC-E4D5-8CC9-C712B85F9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BBD967-C877-55FC-A197-78BB564A3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555A48-C981-F09B-58D8-092AF3F57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63419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227B0F-40D9-EB43-B713-BCCCC79DD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A04BB-4C11-AF9B-88EA-8D53EEA2F7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BD1081-8CC5-459D-6CE2-DF14EF08E3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0D783-0386-81E9-7D34-02C5507142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4B7FC-968B-ED47-6C4A-AA24321B65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1100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1DBAD-376D-6DAC-C0B9-85A15D1C5F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>
                <a:latin typeface="Arial Black" panose="020B0A04020102020204" pitchFamily="34" charset="0"/>
              </a:rPr>
              <a:t>April </a:t>
            </a:r>
            <a:r>
              <a:rPr lang="en-IN" b="1" dirty="0" err="1">
                <a:latin typeface="Arial Black" panose="020B0A04020102020204" pitchFamily="34" charset="0"/>
              </a:rPr>
              <a:t>Acq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F3A20B-BEBD-32F5-BA9E-F4D9078A18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/>
              <a:t>Amazon- Plat Reserve</a:t>
            </a:r>
          </a:p>
        </p:txBody>
      </p:sp>
    </p:spTree>
    <p:extLst>
      <p:ext uri="{BB962C8B-B14F-4D97-AF65-F5344CB8AC3E}">
        <p14:creationId xmlns:p14="http://schemas.microsoft.com/office/powerpoint/2010/main" val="2363262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C10FF-9F5E-502E-AC16-3D4041CA3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DA1D248-F984-E4C1-BE80-3E3571BBC1A6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828 x 250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239A45-37D3-2777-BDD8-2F7A1D42F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2823" y="1752908"/>
            <a:ext cx="10486354" cy="316930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29253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64972-D7A2-C340-6BB3-DE01BC773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C888C25-6475-D914-C7F1-0A358EFCDBB8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828 x 300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2D6BB6-394A-8C47-925E-C6E0798A0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9339" y="1527066"/>
            <a:ext cx="10493322" cy="380386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6638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C0A45-87B6-17A4-5ED9-C1938C053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5123FF9-E9E9-98B8-433C-CE7AC91C74A8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640 x 100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22DA4F-2394-77F9-369C-308BE44D8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2612" y="1592030"/>
            <a:ext cx="8061095" cy="125992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56114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66916-BE14-2CDF-E24B-F8ED82812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E3FDAAA-E080-FBE8-7DAF-F2E3C6A3D19F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300 x 600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613BBB-5D52-6837-BBB7-DB1B0FA85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7090" y="794809"/>
            <a:ext cx="2917820" cy="583330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57617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FFBA1-7B5C-796F-94DB-31370D9E9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10515600" cy="1325563"/>
          </a:xfrm>
        </p:spPr>
        <p:txBody>
          <a:bodyPr>
            <a:normAutofit/>
          </a:bodyPr>
          <a:lstStyle/>
          <a:p>
            <a:pPr algn="ctr"/>
            <a:br>
              <a:rPr lang="en-IN" b="1" dirty="0"/>
            </a:br>
            <a:r>
              <a:rPr lang="en-IN" b="1" dirty="0"/>
              <a:t>Option 1</a:t>
            </a:r>
          </a:p>
        </p:txBody>
      </p:sp>
    </p:spTree>
    <p:extLst>
      <p:ext uri="{BB962C8B-B14F-4D97-AF65-F5344CB8AC3E}">
        <p14:creationId xmlns:p14="http://schemas.microsoft.com/office/powerpoint/2010/main" val="2561742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246A6F-3443-AACB-39BF-10429419C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71252" y="1156008"/>
            <a:ext cx="5794847" cy="483097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42F332-1986-CE7C-DD88-7A2C4DF7575D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600 x 500</a:t>
            </a:r>
          </a:p>
        </p:txBody>
      </p:sp>
    </p:spTree>
    <p:extLst>
      <p:ext uri="{BB962C8B-B14F-4D97-AF65-F5344CB8AC3E}">
        <p14:creationId xmlns:p14="http://schemas.microsoft.com/office/powerpoint/2010/main" val="320895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F7927B8E-3824-DD50-37A7-727B8C399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B2F1CF-127C-49B0-AA69-FD8207E9965F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828 x 250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918B8B-B732-8CF4-C109-6500E1EF0F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9147" y="1754820"/>
            <a:ext cx="10473705" cy="31654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77618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E13D46-7B10-52D3-B8C1-1225A8794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4CFCA26-5CAE-A5F9-8EBE-D8B9854C375F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828 x 300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DAB3BD-4192-713C-E8ED-875A449D7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5668" y="1529361"/>
            <a:ext cx="10480664" cy="379927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44962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D4FFA-CF35-FD52-2638-32B692B65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6560B73-15E4-4781-0531-ADCAFCC3FE7F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640 x 100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B0011C-FB07-06CD-EA51-73A9AFBE1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2609" y="1590282"/>
            <a:ext cx="8061101" cy="126341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46859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8D19F-212C-5892-F47A-95A0AA5DF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C715AE3-4939-1798-98C3-730EB71408B7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300 x 600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51B89B-3D3D-C4A3-4079-26CE72B9F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7677" y="795984"/>
            <a:ext cx="2916646" cy="58309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2438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F040D-809C-4879-1757-DAD251978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09BFD-AFA6-750D-4813-ED9FC482C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17737"/>
            <a:ext cx="10515600" cy="1325563"/>
          </a:xfrm>
        </p:spPr>
        <p:txBody>
          <a:bodyPr>
            <a:normAutofit/>
          </a:bodyPr>
          <a:lstStyle/>
          <a:p>
            <a:pPr algn="ctr"/>
            <a:br>
              <a:rPr lang="en-IN" b="1" dirty="0"/>
            </a:br>
            <a:r>
              <a:rPr lang="en-IN" b="1" dirty="0"/>
              <a:t>Option 2</a:t>
            </a:r>
          </a:p>
        </p:txBody>
      </p:sp>
    </p:spTree>
    <p:extLst>
      <p:ext uri="{BB962C8B-B14F-4D97-AF65-F5344CB8AC3E}">
        <p14:creationId xmlns:p14="http://schemas.microsoft.com/office/powerpoint/2010/main" val="1590174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1AE97-A95E-358C-EC38-A3AB57D75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7F92985-3DEF-2FEB-F744-87C623E4D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70056" y="1156170"/>
            <a:ext cx="5797238" cy="483064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180B05-5CC5-B788-0927-5D62FF0AB08C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600 x 500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A30C34-DDAB-D395-8B3F-304F570912C0}"/>
              </a:ext>
            </a:extLst>
          </p:cNvPr>
          <p:cNvSpPr txBox="1"/>
          <p:nvPr/>
        </p:nvSpPr>
        <p:spPr>
          <a:xfrm>
            <a:off x="998220" y="6437376"/>
            <a:ext cx="1019556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500" i="1" dirty="0"/>
              <a:t>Note: As discussed earlier, we have used one Charge layout for Reserve.</a:t>
            </a:r>
          </a:p>
        </p:txBody>
      </p:sp>
    </p:spTree>
    <p:extLst>
      <p:ext uri="{BB962C8B-B14F-4D97-AF65-F5344CB8AC3E}">
        <p14:creationId xmlns:p14="http://schemas.microsoft.com/office/powerpoint/2010/main" val="1008410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</TotalTime>
  <Words>56</Words>
  <Application>Microsoft Office PowerPoint</Application>
  <PresentationFormat>Widescreen</PresentationFormat>
  <Paragraphs>15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Arial Black</vt:lpstr>
      <vt:lpstr>Office Theme</vt:lpstr>
      <vt:lpstr>April Acq</vt:lpstr>
      <vt:lpstr> Option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Option 2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April Acq</dc:title>
  <dc:creator>Bhagyashree Shah</dc:creator>
  <cp:lastModifiedBy>Bhagyashree Shah</cp:lastModifiedBy>
  <cp:revision>40</cp:revision>
  <dcterms:created xsi:type="dcterms:W3CDTF">2026-05-05T07:47:27Z</dcterms:created>
  <dcterms:modified xsi:type="dcterms:W3CDTF">2026-05-10T07:21:01Z</dcterms:modified>
</cp:coreProperties>
</file>