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28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48D30-BE28-E715-E361-2DD92EE0F2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65A0BB-2A84-A88C-BC91-E07929AA4E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7A7F9D-CB0F-7795-3D09-2F07AC982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D7C-2629-4E1A-AFC8-844287FC45F5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EC3E91-43CB-7123-A844-0EDEC1BB6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1638B0-91A5-37C7-06A3-77A5927D8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5982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5C025-DA03-3CBA-63A4-4E4DE7836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B45594-D7E1-6A0B-3331-37B8A36470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2F85D0-05EF-564F-19E1-DFC0BDC84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D7C-2629-4E1A-AFC8-844287FC45F5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8AAFFD-616A-98B4-0A3A-15E4EB949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1C363D-4B86-AB1B-8B50-A20ADE2AF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8586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589DE0-8DB0-8310-EB01-7BB1729C86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43BCE3-23B6-EF96-05AB-C28252BDD1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838C4D-26D4-E925-52A2-94888C62B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D7C-2629-4E1A-AFC8-844287FC45F5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834196-0C70-F891-9408-73C5B35F6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4195A5-6227-3B87-5AD3-1548AE563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9676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A8A9F-8A80-43D1-E5AE-69363C954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C66F9B-C1F3-932B-FB9D-AE7F820857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86A884-F0AF-250F-24D1-806C068F0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D7C-2629-4E1A-AFC8-844287FC45F5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B7B150-B895-3DA6-6DF2-75F1E55D4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1C29A5-A660-5CA3-A69D-7846BF54A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0563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5B1BA2-0E7F-1B43-1AE8-5FCE825CF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DD884-0761-0D0D-90E5-4309BA0E18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D622DE-728D-A6DA-F35D-6EE6A1811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D7C-2629-4E1A-AFC8-844287FC45F5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6A572E-12FF-1CC2-5AF3-87030611F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7FC483-B316-BED2-B3B9-ECF1E4348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7768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0B152-1D94-8B1E-2A49-23FA82CCD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2CE4B8-C02D-B9EA-FE3F-570A55F241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D28B35-F09E-C958-E3C0-3119A21C22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25A0AA-D27B-3571-00E5-950947F6B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D7C-2629-4E1A-AFC8-844287FC45F5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A65ACD-A44A-258A-3385-A63F03629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6F9E7D-6A8D-4EC6-F5C7-AE940399B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3145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BC80C-9245-B03A-B14C-9ABE09E20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611C33-434B-DDA1-7A55-931740F1A0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184E7E-3F38-E516-3AFE-537C3448D4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2E74BD-2FF5-DC0C-0A13-C420879AD5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C38224-05DE-831E-A084-F019A46358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23AAEF-9ABD-492B-418F-E62061863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D7C-2629-4E1A-AFC8-844287FC45F5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AB0CBD1-89DC-9570-FE03-C220403FE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4393F0-856A-5251-B85D-B562B439F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5474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1AB302-3B17-B51A-F702-59E2DE4A6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90F4E2-2FE5-5F96-74CF-D47BCCA6B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D7C-2629-4E1A-AFC8-844287FC45F5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A1A17E-9A99-283D-314E-6B3FCCD09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C5DC6A-EE75-8D0C-59AD-9AD245F5C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115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134EE0-C40A-2EB9-A6EE-B4A7C7974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D7C-2629-4E1A-AFC8-844287FC45F5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9ADFA0-87E1-6F05-8201-5231D0D46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8C5CDF-874F-DE7C-465E-039CA5561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4366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C3AAD-5C6D-4421-9AD9-CA848942D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C651CA-4CE2-C5C9-B932-A20EDB0202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20AC95-2055-D140-2CF1-DDEB26B8BF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227E37-28AE-BC42-C1D3-CA6496A89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D7C-2629-4E1A-AFC8-844287FC45F5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901B6F-7EFC-D0AE-A544-DCCD66D99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903064-A74B-C8AF-B7E1-5B3E51F34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8607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1ECDA-F09F-D17C-FDBF-E459F91E9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119A23-A3CB-2095-5168-005978A6F7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37D79A-4FCF-1280-F811-EFBAC866B3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E1AA66-412C-AF22-5A61-EB3330CC2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D7C-2629-4E1A-AFC8-844287FC45F5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D8D6E3-8AA6-47D4-FB5F-A09FB4D87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9985B7-7958-D94F-E609-E9301AC95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554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DACB1D-4321-7010-32A6-8693D255F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256F14-F9C8-E4A3-08A0-AE23897E81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FF5141-D2DD-3493-D2C1-FFF59226FA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B1D7C-2629-4E1A-AFC8-844287FC45F5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D0207A-618D-B1AF-32ED-C4D5D159D0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1B078A-A584-3BFD-06C7-78C223D722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E7A42-8EFD-4D21-B649-2718AE8CF1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7277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180AC-6778-CA8D-84C5-5E36570422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Supps Charge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42D780-676B-5E2D-1EDE-E26BAE52A6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Cohort 3 Carousel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48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BE7EC7-C438-C184-7B3F-E49925796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C8FCB6B-C9C6-1673-DF96-F96FBDB2E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0906" y="1672281"/>
            <a:ext cx="3510186" cy="351343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01FD4DA-8ABC-FE8E-FC1E-C6A2E699A7C9}"/>
              </a:ext>
            </a:extLst>
          </p:cNvPr>
          <p:cNvSpPr txBox="1"/>
          <p:nvPr/>
        </p:nvSpPr>
        <p:spPr>
          <a:xfrm>
            <a:off x="5622922" y="530942"/>
            <a:ext cx="946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Frame 1</a:t>
            </a: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21B180-D104-7D62-D0EE-AB4E7D34A485}"/>
              </a:ext>
            </a:extLst>
          </p:cNvPr>
          <p:cNvSpPr txBox="1"/>
          <p:nvPr/>
        </p:nvSpPr>
        <p:spPr>
          <a:xfrm>
            <a:off x="0" y="5357560"/>
            <a:ext cx="93701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Share every great experience with your plus one.</a:t>
            </a:r>
          </a:p>
          <a:p>
            <a:endParaRPr lang="en-US" dirty="0"/>
          </a:p>
          <a:p>
            <a:r>
              <a:rPr lang="en-US" dirty="0"/>
              <a:t>Invite your partner into the world of Platinum as a Supplementary Cardmember and share the privileges you already enjoy.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5173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7770B1-A6D1-70A0-F91A-490C1F977F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E4D181-90F2-5852-F9DF-244F339A95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078" y="1918520"/>
            <a:ext cx="3020961" cy="30209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2445C3-80B0-BAA6-22E0-F12966FBC2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75039" y="1918519"/>
            <a:ext cx="3020961" cy="30209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051AF3-E590-02E0-7DB2-FA1E158E351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918519"/>
            <a:ext cx="3020961" cy="30209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0F59D22-E489-FB9E-C065-173B793CBF4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16961" y="1918519"/>
            <a:ext cx="3020961" cy="30209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D8E3502-F67B-D789-3588-AE48307AA440}"/>
              </a:ext>
            </a:extLst>
          </p:cNvPr>
          <p:cNvSpPr txBox="1"/>
          <p:nvPr/>
        </p:nvSpPr>
        <p:spPr>
          <a:xfrm>
            <a:off x="5622922" y="530942"/>
            <a:ext cx="946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Frame 2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08F3A7-318D-73AD-7F2F-870110D8719A}"/>
              </a:ext>
            </a:extLst>
          </p:cNvPr>
          <p:cNvSpPr txBox="1"/>
          <p:nvPr/>
        </p:nvSpPr>
        <p:spPr>
          <a:xfrm>
            <a:off x="54078" y="5126729"/>
            <a:ext cx="82689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Reward every shopping spree.</a:t>
            </a:r>
          </a:p>
          <a:p>
            <a:endParaRPr lang="en-US" dirty="0"/>
          </a:p>
          <a:p>
            <a:r>
              <a:rPr lang="en-US" dirty="0"/>
              <a:t>Invite your partner into the world of Platinum as a Supplementary Cardmember and share the privileges you already enjoy.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2372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B3FDC-CEB0-1B3B-4EF1-B5BEFB28A6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DD6B335-E84A-232C-B0A6-62EE34864E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078" y="1918520"/>
            <a:ext cx="3020961" cy="30209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B7B8F41-65B2-6FC5-B5BD-B3A9A70809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75039" y="1918519"/>
            <a:ext cx="3020961" cy="30209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EBDB33E-7BE0-9349-16B5-86BC31E31E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918519"/>
            <a:ext cx="3020961" cy="30209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7B49A9E-BD4E-6ACF-0682-4B6DEC45500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16961" y="1918519"/>
            <a:ext cx="3020961" cy="30209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E16BDC6-A9E3-5CA9-E8AB-222C3BAD5371}"/>
              </a:ext>
            </a:extLst>
          </p:cNvPr>
          <p:cNvSpPr txBox="1"/>
          <p:nvPr/>
        </p:nvSpPr>
        <p:spPr>
          <a:xfrm>
            <a:off x="5622922" y="530942"/>
            <a:ext cx="946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Frame 4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CB20C2-5670-1541-26D6-B972EDC0C2CA}"/>
              </a:ext>
            </a:extLst>
          </p:cNvPr>
          <p:cNvSpPr txBox="1"/>
          <p:nvPr/>
        </p:nvSpPr>
        <p:spPr>
          <a:xfrm>
            <a:off x="54078" y="5126729"/>
            <a:ext cx="82689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Some milestones are reached sooner together.</a:t>
            </a:r>
          </a:p>
          <a:p>
            <a:endParaRPr lang="en-US" dirty="0"/>
          </a:p>
          <a:p>
            <a:r>
              <a:rPr lang="en-US" dirty="0"/>
              <a:t>Invite your partner into the world of Platinum as a Supplementary Cardmember and share the privileges you already enjoy.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462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72CE3-098A-EAF8-957B-BD48B5E51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2CBAC1-887D-F6BE-D45A-7A5340133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078" y="1918520"/>
            <a:ext cx="3020961" cy="30209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FBB583-2000-59EA-3642-5EA876C6D1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75039" y="1918519"/>
            <a:ext cx="3020961" cy="30209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E7A4FB-543C-EEE6-7CE8-0D13AEC8B7F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918519"/>
            <a:ext cx="3020961" cy="30209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CDBAE42-9D79-0053-4794-2CA63C44271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16961" y="1918519"/>
            <a:ext cx="3020961" cy="30209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9001249-6DCA-BE73-64E8-B97BAE760C11}"/>
              </a:ext>
            </a:extLst>
          </p:cNvPr>
          <p:cNvSpPr txBox="1"/>
          <p:nvPr/>
        </p:nvSpPr>
        <p:spPr>
          <a:xfrm>
            <a:off x="5622922" y="530942"/>
            <a:ext cx="946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Frame 3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232539-AA60-8F81-A9ED-9E0EA07BCF2A}"/>
              </a:ext>
            </a:extLst>
          </p:cNvPr>
          <p:cNvSpPr txBox="1"/>
          <p:nvPr/>
        </p:nvSpPr>
        <p:spPr>
          <a:xfrm>
            <a:off x="54078" y="5126729"/>
            <a:ext cx="82689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Relax better together.</a:t>
            </a:r>
          </a:p>
          <a:p>
            <a:endParaRPr lang="en-US" dirty="0"/>
          </a:p>
          <a:p>
            <a:r>
              <a:rPr lang="en-US" dirty="0"/>
              <a:t>Invite your partner into the world of Platinum as a Supplementary Cardmember and share the privileges you already enjoy.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F568E6-5979-EC15-FDA7-8B7479FBE1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082617" y="1918518"/>
            <a:ext cx="3020961" cy="302096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136544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334A45-D326-1054-5F70-FA6CEAFC61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CF885F6-5F05-2970-4003-FAE1B50EC5B9}"/>
              </a:ext>
            </a:extLst>
          </p:cNvPr>
          <p:cNvSpPr txBox="1"/>
          <p:nvPr/>
        </p:nvSpPr>
        <p:spPr>
          <a:xfrm>
            <a:off x="5039032" y="2938686"/>
            <a:ext cx="21139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Thank You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4713646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120</Words>
  <Application>Microsoft Office PowerPoint</Application>
  <PresentationFormat>Widescreen</PresentationFormat>
  <Paragraphs>19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Supps Charge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Nilesh Singh Bashera</dc:creator>
  <cp:lastModifiedBy>Nilesh Singh Bashera</cp:lastModifiedBy>
  <cp:revision>16</cp:revision>
  <dcterms:created xsi:type="dcterms:W3CDTF">2026-06-25T09:50:17Z</dcterms:created>
  <dcterms:modified xsi:type="dcterms:W3CDTF">2026-07-08T14:06:02Z</dcterms:modified>
</cp:coreProperties>
</file>