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9" r:id="rId4"/>
    <p:sldId id="268" r:id="rId5"/>
    <p:sldId id="270" r:id="rId6"/>
    <p:sldId id="271" r:id="rId7"/>
    <p:sldId id="272" r:id="rId8"/>
    <p:sldId id="273" r:id="rId9"/>
    <p:sldId id="264" r:id="rId10"/>
    <p:sldId id="265" r:id="rId11"/>
    <p:sldId id="274" r:id="rId12"/>
    <p:sldId id="275" r:id="rId13"/>
    <p:sldId id="276" r:id="rId14"/>
    <p:sldId id="277" r:id="rId15"/>
    <p:sldId id="278" r:id="rId16"/>
    <p:sldId id="26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528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05F59-B3B2-4586-B3A8-9FDC826201C0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8E56C-AE45-44CB-A516-3285382CE46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9617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8957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6C004-3977-62E3-EBAE-3B40BFA5D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1CB6B2-A21A-32B7-188C-B5CF3D9B0D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49D9BF-A0C0-5BCD-5215-DD01FE97C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C49E-C627-71B2-EBD2-CDB63C914D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3198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F6D62D-86A5-49EE-9B47-49F24E610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5A511F-CCBB-D393-6008-D4C8249A88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3B2B6B-CD97-E183-BE70-F52F2EE448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7B0836-01D1-C3CF-1421-AD28EBE1A3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0595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972EC-C07E-16C4-065E-076821A2C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3F4C82-B531-603C-AA7C-E37B5A0937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EC29F3-C6EA-7DDC-DF2C-9645DC7E12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D6319-F344-8342-5E86-D9777D017F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05744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AF993-BA82-9752-CAF6-6F6CD78D0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495793-D0CE-083F-6359-CDB8995B80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746CA8-C414-B742-A370-991709498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A72D2-78E1-B24B-A823-C363F0E3EF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86321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4E3D1-ECD8-A51E-21BA-71F3C48A0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9AD9B0-0A5B-A6B9-9420-3DB4A978CC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422618-23C9-2C7F-52C9-C70A81BEAF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9AA08E-7B6B-5EF1-6564-2255341053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8308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219C6-FB5B-99AB-F43F-E57419C09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3EDAFE-4917-42E5-DBBB-8D3BAF343E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224124-4D5F-1A4A-2515-666FF9C98C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118E5-8F26-5B1E-9882-A43F716C42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72010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CE76D-C629-4848-B5CD-7D6FD6022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E3E33C-C1AC-221F-2D72-14F310B52D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AD81EA-F67F-0E84-8B24-45DE7D6A74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006334-8F72-BB40-7D09-C2F55935A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27503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D6D26-55E0-3DD3-F1FC-B5DF73BAE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EDBC5E-F968-9B2E-A4D1-09DF31AEBC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8AF06F-38E7-270B-21E4-938D1A9112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C4DF8A-6EA7-65D9-524B-D150875455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21735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B0A53-C767-9F4E-3BFE-4EF6E0822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D49D1E-A83F-B506-671E-8E47C1A90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1DC5D8-CBEC-4B88-D204-3F72A9710B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CDEB8-03D8-3B0E-CDAD-52FECA84C6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72028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6BCE2-BF98-E836-697A-AB996826F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D639D8-FBDE-9CB6-0C08-BA5CBB5412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C63218-35E2-812B-FFC5-C7EEED0B13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0CA116-C909-5FB5-5B3A-663949A14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1869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C5757-5E57-00BC-54AC-C2BA16B07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2C6C6A-AE96-35EA-E080-15131C8E92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AEE4BD-04D8-7BB4-6DA5-CFAE9797E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E3FFA2-EAD5-A8B8-DC01-BE997B2AD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2082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08C12-6104-7174-2F21-EE4A576A4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7E9030-D1D1-94BD-B59D-76424EC575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C97D10-A84E-8E48-EAED-254D088363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8E9FD-D96F-0B58-4FDE-61D6A3EF3A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6587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258A5-7281-BE21-37A6-087768D6A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4EB81A-F4D4-D47D-7A26-EFEE42786C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E7793C-3D1D-880E-3CBF-0AEA53D616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A989DA-3B45-88BF-3AD8-F3F27D6D87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48E56C-AE45-44CB-A516-3285382CE465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7415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13063-B55C-51A5-A2A5-734C69C2F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A75C0E-8F74-0A79-0483-23A803A1AD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8234E-D8D9-821D-68A3-E05E3B4A2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DBFE7-AC05-8161-BD32-939F86960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A4E63-7374-CA6C-4CAA-7D8522391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1274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3B1C6-C0F0-680A-D968-FCB43FDB5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F5647B-1158-A133-13F9-D4E488114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51904-1C65-316F-6653-DCECF8EC7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1DC17D-C618-F40F-D3E9-FF7BBF63B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3CBFC-5625-05F3-A37E-4F748031B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1347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FE5707-F679-A866-FBF6-91EC2F2F8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367A99-5346-8B89-F095-AE1F4F98F5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96459-7863-4293-75F3-890836955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FC52B-CE70-B494-76C6-05D60CD8F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82321-7B77-4118-D1FD-D11E4067C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6653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E9BDC-6ED6-3BA6-3D5D-FEF67E7FF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06938-7AB8-194F-B9AC-2E9EC8FE98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F46A2-2658-F3D1-1685-1F003E889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150553-7587-517E-9E98-958B2B7A5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C95A7B-1ED9-BAA3-3E9E-1394D8881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20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94E63-60DF-DA47-453F-8D943751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18BD13-EF81-CED3-01FD-AC2FE65F09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D7A80-440C-26A7-ED0A-2FE74C5F1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0B31F5-46B2-45A4-A71B-E1B043135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0078A-1362-A6E8-77B0-3B9A7E879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820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3B14B-81DF-8AF1-AE5F-A0184523F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07006-2D5A-4201-7BE3-5AFDEDBCC1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625ED8-AEE7-ECEA-F014-1A435551AB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47CB34-8AB4-528A-5FF3-01845D920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07D7A6-1C76-1464-45A2-251F11727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6CEF1-94C1-B049-BE8A-43C145F76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74927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1447D-169B-8CF2-5439-9D81CEAAD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5264D-13FE-EB0A-5A8A-405B86F5F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90AF70-AD59-6EDC-4CEA-EA2DE28AB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DD0B0B-4A88-5F38-3498-2C5010CB87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08C927-35C4-D354-200F-BF3091788B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731CE7-1D6B-A550-C5CE-3DEC14D9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6B2DA0-D3EC-B836-2406-84FC3246C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DC9658-5834-5F51-94FC-FF1869B33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987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80EC5-2735-3EA7-FE4C-65045D4D6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C521CE-921F-0B15-0B86-8E75A71F8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358030-6431-A2A8-0D5D-B11337509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92DF29-E124-4B52-4966-64B20315D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757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1A59F5-3FB7-8680-D807-A660AA53D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3A135E-3D4E-9D1B-1836-8D8A24D99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D2C88-186C-3DB6-A1BA-CD37C3C80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335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B0FED-B98D-05C0-42F9-B6AAE105B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43F194-1406-3109-DA01-D9CCCB72ED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C8A49B-AD4D-DC52-BAAB-806E1D406C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2D4492-4684-A89D-6620-DC2EB55CB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F61408-8AD6-69F5-C837-B27F7064C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B9E6C-0D39-7904-B071-D3DA2C55D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1041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B4D08-62E4-862F-ED8A-86DAD0942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B0AD5-B654-3022-D096-08C235054B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5FBF74-AD34-166E-F86F-EE43B63F22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50CE71-5475-C73A-6F94-BBA12BBAF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8BF87-3DD6-A5D8-1CCC-D3178D2DB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5A2B6D-F83C-9C58-0376-4089F19D9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1045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4FD4B5-FF39-C1D0-C7BB-5BE2F4968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D6F71-0250-7CFD-64FE-EDF6524C8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7243B7-1DD5-D3FD-336A-7690FE455E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72C3E-CEEA-4585-B58B-81EFD836AE7D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BBE7F-910F-2F90-C13A-E64C6EFC3E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5570DF-B301-1B04-8AFF-1A7C3C0947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17935-F15E-4059-94E0-985CB67999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7689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98718-4D3D-3690-4A96-BEACD7835B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Amazon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82A276-432E-DACD-0127-9A071D35D1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Plat Charge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1677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74AEF-8F24-29D2-19C1-339CACB4B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B2AAD95-5A74-DA0E-812B-9EDF50CB9302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300 x 600</a:t>
            </a:r>
            <a:endParaRPr lang="en-IN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55D838-0D85-9406-8168-8C0F079F0A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540" y="1147864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FDEFD82-58BB-ECCA-690D-CF2A9EDEAF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7587" y="1147864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D034A6-A6DB-8139-23E0-8E845DAECF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8634" y="1147864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3E6F1F-C9E4-69BE-2C1D-7ABEDEE179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9681" y="1147864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73449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EEACC-EC30-8B6B-9C85-3B0E416FE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BF28DC0-EB95-E605-D3B5-B131AF5CA10F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300 x 600</a:t>
            </a:r>
            <a:endParaRPr lang="en-IN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19A5EB-EBCF-FEF3-D39E-9AE905D39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540" y="1147864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D0ECFE-0E54-2C98-C20F-020AC2EBF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7587" y="1147864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CC01204-46F7-312A-BF4F-0ED1007226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8634" y="1147864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E0699E-23A8-EB54-4FF7-D96C7BD43D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9681" y="1147864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7135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B900F-81AD-E4A6-35C7-3BCDEF959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DFDDB4-032F-0CFC-080E-481055FE35A4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300 x 600</a:t>
            </a:r>
            <a:endParaRPr lang="en-IN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AF9197-FF56-E683-8ACC-06273BAF4C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2844" y="1177047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3B2BFF-FC36-88D0-18DA-2EBB43A3BE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2453" y="1177047"/>
            <a:ext cx="2378413" cy="4756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49494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02379-FDDC-6FD3-A178-BF314DCD9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819BF7-3F60-BEA8-F19F-9660CD63E631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1200 x 600</a:t>
            </a:r>
            <a:endParaRPr lang="en-IN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61D464-184C-1A50-B17F-6DFB466AE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2273" y="1196502"/>
            <a:ext cx="4164714" cy="208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F67E5D-B2F9-060D-CCF9-C76B23D9D4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1196501"/>
            <a:ext cx="4164714" cy="208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4B1F1A-3BAD-A195-CC2D-F7A627A771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2273" y="3598597"/>
            <a:ext cx="4164714" cy="208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E3390-C960-E5B3-E5C2-D6590678A5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3598596"/>
            <a:ext cx="4164714" cy="208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61845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592B5-16D5-F2CF-4F8C-4577B0E8A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6D656C-C5F8-5FB0-E70D-0F11A8A689B8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1200 x 600</a:t>
            </a:r>
            <a:endParaRPr lang="en-IN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50CAE9-5FEB-3EAA-CB31-6585F52BA2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2273" y="1196502"/>
            <a:ext cx="4164714" cy="208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FFF1A9-AE50-22DA-D672-3D68C667F0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2273" y="3598597"/>
            <a:ext cx="4164714" cy="208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C08AEB-CDFB-8D73-1D73-0BA612A67D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7732" y="3598596"/>
            <a:ext cx="4161249" cy="208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83932D-8689-CC66-77C9-FE46845122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7731" y="1177047"/>
            <a:ext cx="4158137" cy="20808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17565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642CD-854A-DB39-62CF-3642E8D34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DD3F21D-98AF-576C-9B8A-F1778CC72DAD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1200 x 600</a:t>
            </a:r>
            <a:endParaRPr lang="en-IN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36AF11-152E-9B16-8544-20A8DBFF2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2273" y="1857346"/>
            <a:ext cx="4164714" cy="208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DDC269-9F54-F233-DA7A-47B2173D1B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1857345"/>
            <a:ext cx="4164714" cy="208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9C8BA3-4710-7CA4-6AAC-2BFCEC63B8CA}"/>
              </a:ext>
            </a:extLst>
          </p:cNvPr>
          <p:cNvSpPr txBox="1"/>
          <p:nvPr/>
        </p:nvSpPr>
        <p:spPr>
          <a:xfrm>
            <a:off x="875489" y="5505855"/>
            <a:ext cx="93385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Since March Acquisition, didn’t had this value prop, we have utilised last year </a:t>
            </a:r>
            <a:r>
              <a:rPr lang="en-GB" sz="1500" i="1" dirty="0" err="1"/>
              <a:t>Acq</a:t>
            </a:r>
            <a:r>
              <a:rPr lang="en-GB" sz="1500" i="1" dirty="0"/>
              <a:t> image.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803740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DED61-C2EE-9B26-26A5-CC81F9517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FA6CF-C7AD-B119-BB63-8654D767EF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Thank you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D19A46-BF5B-E58C-DC94-63A34F6C3C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28961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C15B61-65F4-3DAC-3A90-8E0E068025AD}"/>
              </a:ext>
            </a:extLst>
          </p:cNvPr>
          <p:cNvSpPr txBox="1"/>
          <p:nvPr/>
        </p:nvSpPr>
        <p:spPr>
          <a:xfrm>
            <a:off x="4127653" y="0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600 x 500</a:t>
            </a:r>
            <a:endParaRPr lang="en-IN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733EF3-B1FC-6546-52A6-7AAA2280C4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5434" y="369332"/>
            <a:ext cx="3589734" cy="299144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82E752-F9C1-7CAA-FBA5-E4F2FAE892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4889" y="369333"/>
            <a:ext cx="3589733" cy="299144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44CDD0-ED3F-57ED-D71E-B4FE6823190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5435" y="3633092"/>
            <a:ext cx="3589733" cy="299144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F63AE9-97F1-9BAD-1229-C1BEC6C0655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4888" y="3633092"/>
            <a:ext cx="3589732" cy="299144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41107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5C0C3-3976-24E1-1F3D-7738413EA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25DAABA-E1D9-18EB-F257-86DC06C2A251}"/>
              </a:ext>
            </a:extLst>
          </p:cNvPr>
          <p:cNvSpPr txBox="1"/>
          <p:nvPr/>
        </p:nvSpPr>
        <p:spPr>
          <a:xfrm>
            <a:off x="4202349" y="29017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600 x 500</a:t>
            </a:r>
            <a:endParaRPr lang="en-IN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A1A18C-109B-8BC2-DD82-4E03D31817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412" y="710238"/>
            <a:ext cx="3286325" cy="27386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639BF4-B050-930A-0E7E-FE629F6B73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4940" y="710238"/>
            <a:ext cx="3286325" cy="27386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ED5EF4F-49DC-17EF-8156-01C5404A0F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3190" y="710238"/>
            <a:ext cx="3286325" cy="27386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DFE3E1-ADF1-DD05-415E-36BD37C674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413" y="3679622"/>
            <a:ext cx="3286324" cy="27386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F50325-B48F-B274-4F86-1059028E6A8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4941" y="3679623"/>
            <a:ext cx="3286324" cy="273860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D55922-E629-95C8-19B4-0D54E092CF6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5469" y="3679622"/>
            <a:ext cx="3286323" cy="273860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8914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5EEEC-2661-4C42-8740-324A52B76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FE1AC9-E623-AA4A-81D9-4D42CEADA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820" y="1017821"/>
            <a:ext cx="5101498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B0E68B-AD65-8C40-E766-7A2B2B095C81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828 x 250</a:t>
            </a:r>
            <a:endParaRPr lang="en-IN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90ED95-4042-6246-692F-6D5CBAFA0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7233" y="1017820"/>
            <a:ext cx="5101498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BF953F-E922-3BDA-7F9B-6CFA4A3B76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820" y="2707191"/>
            <a:ext cx="5101498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A928A8-5B7B-129A-A690-B8837D1F19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7233" y="2707190"/>
            <a:ext cx="5101498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C19254-BE9F-0CB5-168F-B418FFE087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820" y="4396561"/>
            <a:ext cx="5101498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438C5A-73C6-AE13-1B8D-25FA5B116A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7233" y="4396560"/>
            <a:ext cx="5101498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8587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384F8-C164-5E33-80D0-090A56E80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74EAB2-2CFF-1277-CB6C-542FCED513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821" y="1017821"/>
            <a:ext cx="5101496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F2C15A-6829-1467-7A7F-13B435850831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828 x 250</a:t>
            </a:r>
            <a:endParaRPr lang="en-IN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06EA4B-7C23-A895-95B0-C49DC6F01F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7234" y="1017820"/>
            <a:ext cx="5101496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2B8B34-0FEF-588D-570C-CFBAE5E810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821" y="2707191"/>
            <a:ext cx="5101496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FA9B38-6C81-12C6-A918-77750E940F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7234" y="2707190"/>
            <a:ext cx="5101496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8CD050-6F2B-BAF5-1A94-E436868179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1" y="4558979"/>
            <a:ext cx="6486728" cy="195855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481ACAF-CC28-05BD-E302-1235E0A5FF61}"/>
              </a:ext>
            </a:extLst>
          </p:cNvPr>
          <p:cNvSpPr txBox="1"/>
          <p:nvPr/>
        </p:nvSpPr>
        <p:spPr>
          <a:xfrm>
            <a:off x="7363838" y="5430187"/>
            <a:ext cx="24902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Variation 2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2052433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566C9-C6DE-40EA-17B7-4EC392C20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B99734-721A-49B5-9D20-E96104D77F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395" y="1017820"/>
            <a:ext cx="4251247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A853EA-4DD5-DB0C-C229-1DC5D36356D7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828 x 300</a:t>
            </a:r>
            <a:endParaRPr lang="en-IN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31A8BC-6675-BAA0-10D1-ABB3A882BC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2358" y="1017820"/>
            <a:ext cx="4251247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80A00-9359-A8A7-AD2F-5DB416E60D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395" y="2707190"/>
            <a:ext cx="4251247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4EAE60-B6E0-FD71-04FC-B0E945067C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2358" y="2707190"/>
            <a:ext cx="4251247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F118E5-31FC-088A-E35B-379601FF287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395" y="4396560"/>
            <a:ext cx="4251247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49ABE1-9AB0-368E-D609-1CCF6A63E03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2358" y="4396560"/>
            <a:ext cx="4251247" cy="15403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61977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E917AE-1A6F-E8A5-70BA-B90972ED6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E0DA7D-2CEF-B650-F147-7677B66B68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397" y="1017820"/>
            <a:ext cx="4251247" cy="154030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372D7EA-71A7-E053-0B83-28FC06D556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2358" y="1017820"/>
            <a:ext cx="4251247" cy="154030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CB36D7-EA08-E9D3-745E-4F9200A73C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396" y="2892015"/>
            <a:ext cx="4251247" cy="154030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5E5184-E745-0454-3C28-198E4609FC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2357" y="2892015"/>
            <a:ext cx="4251247" cy="154030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629DDB-C59A-BADB-8506-C87AA20793FE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828 x 300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71884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CFACE-E087-EF0B-86B0-B08C1B4E4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753607-1728-B93B-AB14-FADCB3BDAE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1514" y="962960"/>
            <a:ext cx="5906803" cy="92293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93B772-240B-F2EF-C8A7-6D38F5F5D062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640 x 100</a:t>
            </a:r>
            <a:endParaRPr lang="en-IN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B28989-2846-47AE-1C9B-36A7958D01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392" y="2142765"/>
            <a:ext cx="5910924" cy="92358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90930E6-431E-AE46-9AA7-3474C8662E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392" y="3263117"/>
            <a:ext cx="5910918" cy="9235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BFFC3F-3700-4A3D-B7DD-3F049956E8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389" y="4383468"/>
            <a:ext cx="5910918" cy="9235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AA458A-E7BB-8CEE-8FBE-C608C82A89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392" y="5503819"/>
            <a:ext cx="5910912" cy="9235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67915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51CD6-7B3F-9F22-2EDA-19B70D220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5BDB1C-B46B-C990-2230-CF77D0EA9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9148" y="1064222"/>
            <a:ext cx="5906809" cy="92293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A66177-C1B2-74AD-FB51-2E7DFAF79D36}"/>
              </a:ext>
            </a:extLst>
          </p:cNvPr>
          <p:cNvSpPr txBox="1"/>
          <p:nvPr/>
        </p:nvSpPr>
        <p:spPr>
          <a:xfrm>
            <a:off x="3998068" y="340468"/>
            <a:ext cx="303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640 x 100</a:t>
            </a:r>
            <a:endParaRPr lang="en-IN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9C8DE3-94A1-FB92-4A3D-34BA95B0EE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1783" y="2150304"/>
            <a:ext cx="5910931" cy="92358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B5A8B5D-AA5D-2F2C-2584-A006BFB047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1783" y="3237030"/>
            <a:ext cx="5910924" cy="9235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21DB42-EDF2-F9F8-398B-F72DC5099B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1783" y="4323755"/>
            <a:ext cx="5910924" cy="9235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0481B5-2CD3-4455-E9ED-2E9FD065C7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9148" y="5410480"/>
            <a:ext cx="5910918" cy="9235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43065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83</Words>
  <Application>Microsoft Office PowerPoint</Application>
  <PresentationFormat>Widescreen</PresentationFormat>
  <Paragraphs>33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Office Theme</vt:lpstr>
      <vt:lpstr>Amazon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</dc:creator>
  <cp:lastModifiedBy>Bhagyashree Shah</cp:lastModifiedBy>
  <cp:revision>46</cp:revision>
  <dcterms:created xsi:type="dcterms:W3CDTF">2026-06-10T11:16:36Z</dcterms:created>
  <dcterms:modified xsi:type="dcterms:W3CDTF">2026-06-23T15:55:46Z</dcterms:modified>
</cp:coreProperties>
</file>