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1E885-FF18-54E8-D85D-F80F1A5BCA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A084F7-5BA0-3CE5-51B0-B9CF01EE4A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727979-72CE-D559-610E-23477B143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D78A-F468-4157-BD44-7965CF89A9D5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7D8209-40E8-E7F7-296E-752B4C68E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500288-8EB8-34AD-BA71-3F0F27EB3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3844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85FE5-9E5B-F09C-D1DC-9D39D046D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04F5E0-0DF9-78D4-161E-419A9B3210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51865F-4487-0F9B-BE59-512521AAC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D78A-F468-4157-BD44-7965CF89A9D5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3CE0A6-ABB9-BA0C-4B3C-7DF5ED2FC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9440D-9711-3971-108A-FF8CAE577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3418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866725-A3CF-2A9C-5331-C8F3B3ACE0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476864-EF6F-55EB-0128-3C4DB5BB15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62838F-8432-3938-2C56-D5B11F850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D78A-F468-4157-BD44-7965CF89A9D5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944573-CC49-A50A-42CC-BB95D5E39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238A2-1BF0-E578-BADC-6A4EBF532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8307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4C778-6589-C8FB-2850-185D116B7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9B8BE4-1418-68F8-4295-C0BDB64B16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0C295-4F4F-C8CA-0E9B-9E70CA500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D78A-F468-4157-BD44-7965CF89A9D5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411207-6A75-1EFA-5FA4-0D258E30B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BF38C-D6B2-9B85-D360-F3DE67E9E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9D935-6AC2-9358-F772-F949AB478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1D5C00-DF40-282E-045F-7EA8BA337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2A21E2-B7BD-32D6-DBD8-D13740AB8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D78A-F468-4157-BD44-7965CF89A9D5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203F5B-DE8C-D3DD-925D-E1B9E499D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F0D96-79CD-12E9-7EFA-A01B3C867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2321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2B363-4AAC-322F-CFC7-8D6F58111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8B5A4A-E9FD-D728-E539-77F5C2FE71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5D5831-8C9C-7B01-8284-6648A50961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601961-3374-4635-F174-1FA3D5B70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D78A-F468-4157-BD44-7965CF89A9D5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96FA9D-0CA8-BBCD-505D-B62A1D3E9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B0C176-797E-7C02-150A-345221A78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2270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257A8-7924-A7B1-DA67-0F9031504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FBD1EA-3CAE-D669-515E-98ED5088D4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79B97A-CEC2-F03A-85A3-DCB9E5CBAF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2A77AE-C56C-9D84-C7A3-38DAE38037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C28755-2DF7-C0B7-0BBB-EE4D3094B5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EAD7F2-9DC6-E3FA-4D1E-D21C2C9F8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D78A-F468-4157-BD44-7965CF89A9D5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6153CF-6AE3-2A1F-E2DD-A4F81E094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4ECAED-DAB1-A3BC-32EB-165F24CE0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2406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4479A-5668-7933-A8B3-2D853FC24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4DD3D9-4D37-891F-57F9-299DCAE27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D78A-F468-4157-BD44-7965CF89A9D5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B84CE2-039B-7736-C09E-2A52C28CD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64428A-2CE9-83C8-20E2-7D8FEBA80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9650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1AFDE95-F5CD-2033-048E-58EB8D104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D78A-F468-4157-BD44-7965CF89A9D5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42D01E-E467-99D9-4575-7BF6E64C1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144DEE-D3FC-EC88-C9B4-56D296BB7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775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3476C-42C1-3D4B-5BFA-E271CC876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5A4E1-464D-B7C8-F893-8BE4D34844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A98DAA-D146-F50E-339E-9B1B445A6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6261C-256E-1768-50A7-6D394698E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D78A-F468-4157-BD44-7965CF89A9D5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A0CF25-DF49-0CA7-D072-0FD44DFAB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D49FD7-34AF-2F2F-F607-6DD2174D5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840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6768A-3E03-E005-63BE-23E887F1F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63975F-8DA1-7713-EC62-456EAD4370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B14FD8-3A17-3140-EC8C-8B2BFB8DDD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61D43C-B9B8-8D7E-6D17-98F688498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D78A-F468-4157-BD44-7965CF89A9D5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672E60-C35B-D129-3191-A5B1D4E2A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408225-E501-A41C-8A81-C5FA89C8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7023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7D7CA2-24E5-44E9-0F24-690579867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08EB08-1908-C6E8-64A4-FC421FD322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2B6E16-4C74-61DF-F767-B98A4B6F2E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1D78A-F468-4157-BD44-7965CF89A9D5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635125-293D-C837-195B-830B753699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C28A06-1D95-9156-A88F-E87B741F74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260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AC669-C409-B546-4604-6BC0B7BF63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MGM Videos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DDBD9B-E074-5724-0062-9A64A135B6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1080 X 1350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3334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8687EF-4C98-3F5B-2806-A0220E9F4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3E89B5F-B234-1232-173F-C9BB6982D648}"/>
              </a:ext>
            </a:extLst>
          </p:cNvPr>
          <p:cNvSpPr txBox="1"/>
          <p:nvPr/>
        </p:nvSpPr>
        <p:spPr>
          <a:xfrm>
            <a:off x="5772578" y="247463"/>
            <a:ext cx="646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SECC</a:t>
            </a:r>
            <a:endParaRPr lang="en-GB" dirty="0"/>
          </a:p>
        </p:txBody>
      </p:sp>
      <p:pic>
        <p:nvPicPr>
          <p:cNvPr id="4" name="Amex_MGM_SM_1080 X 1350-02">
            <a:hlinkClick r:id="" action="ppaction://media"/>
            <a:extLst>
              <a:ext uri="{FF2B5EF4-FFF2-40B4-BE49-F238E27FC236}">
                <a16:creationId xmlns:a16="http://schemas.microsoft.com/office/drawing/2014/main" id="{B11D90E0-FBA7-6F47-59DE-ABFCBB77841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45200" y="798871"/>
            <a:ext cx="4501600" cy="562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12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C99C35-548A-3AE3-64FF-15189E1B58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EDC00A5-AEB9-A3FE-5FBB-2B9B02B6BCDF}"/>
              </a:ext>
            </a:extLst>
          </p:cNvPr>
          <p:cNvSpPr txBox="1"/>
          <p:nvPr/>
        </p:nvSpPr>
        <p:spPr>
          <a:xfrm>
            <a:off x="4938437" y="247465"/>
            <a:ext cx="2315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Gold, Travel and MRCC</a:t>
            </a:r>
            <a:endParaRPr lang="en-GB" dirty="0"/>
          </a:p>
        </p:txBody>
      </p:sp>
      <p:pic>
        <p:nvPicPr>
          <p:cNvPr id="5" name="Amex_MGM_SM_1080 X 1350-01">
            <a:hlinkClick r:id="" action="ppaction://media"/>
            <a:extLst>
              <a:ext uri="{FF2B5EF4-FFF2-40B4-BE49-F238E27FC236}">
                <a16:creationId xmlns:a16="http://schemas.microsoft.com/office/drawing/2014/main" id="{28FC5A0E-9734-AEAB-2EC7-B431B0C9897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45199" y="798871"/>
            <a:ext cx="4501599" cy="5626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43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DCFD83-1024-76BB-D1BA-BC58FFB969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6D088FD-FE08-8C0B-1DA2-4D9FBE382D26}"/>
              </a:ext>
            </a:extLst>
          </p:cNvPr>
          <p:cNvSpPr txBox="1"/>
          <p:nvPr/>
        </p:nvSpPr>
        <p:spPr>
          <a:xfrm>
            <a:off x="5633053" y="247465"/>
            <a:ext cx="9258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Reserve</a:t>
            </a:r>
            <a:endParaRPr lang="en-GB" dirty="0"/>
          </a:p>
        </p:txBody>
      </p:sp>
      <p:pic>
        <p:nvPicPr>
          <p:cNvPr id="4" name="Amex_MGM_SM_1080 X 1350-03">
            <a:hlinkClick r:id="" action="ppaction://media"/>
            <a:extLst>
              <a:ext uri="{FF2B5EF4-FFF2-40B4-BE49-F238E27FC236}">
                <a16:creationId xmlns:a16="http://schemas.microsoft.com/office/drawing/2014/main" id="{435B5B7D-D535-AE89-2A2C-F01666E60BE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45199" y="798870"/>
            <a:ext cx="4501599" cy="562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63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AEF426-41D5-EDE8-7EA0-589CC8FB6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CC1D9A6-1A50-7D56-DBEF-8D6C155028AB}"/>
              </a:ext>
            </a:extLst>
          </p:cNvPr>
          <p:cNvSpPr txBox="1"/>
          <p:nvPr/>
        </p:nvSpPr>
        <p:spPr>
          <a:xfrm>
            <a:off x="5675981" y="247465"/>
            <a:ext cx="840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Charge</a:t>
            </a:r>
            <a:endParaRPr lang="en-GB" dirty="0"/>
          </a:p>
        </p:txBody>
      </p:sp>
      <p:pic>
        <p:nvPicPr>
          <p:cNvPr id="6" name="Amex_MGM_SM_1080 X 1350-04">
            <a:hlinkClick r:id="" action="ppaction://media"/>
            <a:extLst>
              <a:ext uri="{FF2B5EF4-FFF2-40B4-BE49-F238E27FC236}">
                <a16:creationId xmlns:a16="http://schemas.microsoft.com/office/drawing/2014/main" id="{F4862C80-6F32-BEE6-B5F1-1C7DB4AAAAE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45199" y="798870"/>
            <a:ext cx="4501599" cy="562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52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</Words>
  <Application>Microsoft Office PowerPoint</Application>
  <PresentationFormat>Widescreen</PresentationFormat>
  <Paragraphs>6</Paragraphs>
  <Slides>5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MGM Videos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Nilesh Singh Bashera</dc:creator>
  <cp:lastModifiedBy>Nilesh Singh Bashera</cp:lastModifiedBy>
  <cp:revision>1</cp:revision>
  <dcterms:created xsi:type="dcterms:W3CDTF">2026-06-05T09:09:52Z</dcterms:created>
  <dcterms:modified xsi:type="dcterms:W3CDTF">2026-06-05T09:12:13Z</dcterms:modified>
</cp:coreProperties>
</file>