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85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BFF86-47FA-0D68-C4CF-E6F4818620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B99033-6E04-7988-73CE-E1E0DC1AB6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017382-2BD1-2AE6-30C1-FC3344FDB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825748-16A8-CBC2-7906-A4DB8E3AD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05266-EC7B-8F7B-A7CF-2A27441C6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34808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84FD3-6ABA-5502-E804-7C52F2D4F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535A8E-4BBD-74E4-FC03-39DA196945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23AEC7-3150-A60D-B339-ED6DD114D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ED599-5CE6-4D2E-D5FA-7807B9204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9504B0-FC84-DD75-140B-779B60BF7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67166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9C4C4F-5646-9ACD-86F4-1FDDAE5364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9BCD80-6659-6897-677E-B61BA611E5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1100C-BB85-BD63-41C7-8CCFF4EEA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48D6D-D2EE-83D1-2ACC-2EDB55EDB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7011E8-A490-94DB-667A-164179FBE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76812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C0C6F-6B4D-8A7F-B8D2-F66EF96FE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59934-FBCC-EB80-B8D7-294F6295C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CD4822-ED55-2199-33FA-D3A30C658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AEA302-B477-88E8-2DA5-3D1232FB7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13273-82B0-765B-448B-237B8FB9F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46826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2B0D3-443F-2BB8-45A1-63A3FAA2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5F6F8-C7DE-F052-62F3-2F2EBC346D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61C9A-D82A-7D5E-0143-64B84B1DC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E5B2D-5F80-79A0-F60E-8E5F997BC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73EF97-1A2E-6A3D-F1E2-71B973D55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05779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9C516-6B6F-4EF3-3A0E-1D7650A3C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62569-34AA-BC66-C139-DF0903DD27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468BAF-ACA3-834F-B3C4-D5E02E6BD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824D2F-7CCF-68B0-3045-D98E91E4E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572548-F519-DD7E-43FE-C2BC4CD56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8DD2C8-1317-25A1-32B4-752575708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0040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ECEC3-3422-9848-4216-8A6B2B649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0EDA6A-8BAC-564B-FAB6-190FE0BCDB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103068-F32E-F080-7BB4-D490C09F55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5E307A-5731-3C5E-6E5C-3A815D902C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4A2348-2F39-4090-3251-6E5987E86C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C33B6F-0399-AAF6-99B3-7C7E39380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96BEFA-8E34-4BCA-4553-886294333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974A84-884A-295F-29BA-6604143B4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59097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6D8E8-EC37-6132-D767-3B1093904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26E675-BDEE-AF62-6914-9D9ADD37B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B33C7D-18F9-7FE6-8CC2-E3C2A57E3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9BD0DE-BEDA-77E1-9103-E956179F5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0629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E79B7C-F13E-21DF-39E6-ABFF246DB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CCBE2B-A7BB-AF86-7116-956CA0D8A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98D773-93AF-6816-471C-244EDE7BE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6426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6C7B-2CFC-3336-8D3A-1B99F0E67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D2351-310C-8895-C15A-374BDC58A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DDA2C3-3D54-496E-5D20-73D6F42F1A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94E83-B556-ADBB-22C6-E495C9DE2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5708D9-C34B-72C5-5CE7-026168FE0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2FE8E6-16EF-4403-1E92-140329DC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80022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01BE0-C546-6A13-E91B-48A8F9ED6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573638-FADD-5095-3FC9-C7A0D3A525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292FAA-231F-2711-327E-8F2D35215D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C73F0E-69E4-3558-5CA2-60FF6BC9E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BEA829-357E-2CA5-3B2C-2EC81FD21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F407F4-EF10-2F9F-FD3E-AD31CBF6C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8162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21D8B6-DD28-9F05-1633-C0BA71ADA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41AC9-C185-CFBA-F77A-082DEFF62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A322CA-E5C1-5E61-F9C6-BCE41D338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6E34B-DA36-4959-86A4-D5E427B5E30E}" type="datetimeFigureOut">
              <a:rPr lang="en-IN" smtClean="0"/>
              <a:t>02-06-2026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67B16-64DE-5B2A-AE2A-B807672E9E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87BBEA-3F66-3210-AE58-20B5DA72D0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020EE-2033-443D-8166-86B1352B6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44126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2.mp4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7" Type="http://schemas.openxmlformats.org/officeDocument/2006/relationships/image" Target="../media/image4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4.mp4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6.mp4"/><Relationship Id="rId7" Type="http://schemas.openxmlformats.org/officeDocument/2006/relationships/image" Target="../media/image6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6.mp4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927F5-DCA3-E0C7-E9F1-C518402774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Meta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ECEDAF-898A-7EE3-0224-698305607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66407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90025-FF46-9773-BD46-EC911FD25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8F2ED-7583-02C3-564F-63436FCC5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Plat Charge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F6670B-8770-8D8D-5B16-0489BA8C39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47693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01 DA platCharge Meta ver002  _010626">
            <a:hlinkClick r:id="" action="ppaction://media"/>
            <a:extLst>
              <a:ext uri="{FF2B5EF4-FFF2-40B4-BE49-F238E27FC236}">
                <a16:creationId xmlns:a16="http://schemas.microsoft.com/office/drawing/2014/main" id="{1B357454-381C-9332-F719-3E731137EBA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83303" y="1244464"/>
            <a:ext cx="4572000" cy="4572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v01 DA platCharge Meta ver001 _010626">
            <a:hlinkClick r:id="" action="ppaction://media"/>
            <a:extLst>
              <a:ext uri="{FF2B5EF4-FFF2-40B4-BE49-F238E27FC236}">
                <a16:creationId xmlns:a16="http://schemas.microsoft.com/office/drawing/2014/main" id="{AFA3EA01-C7D9-4152-3886-45305A1F623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9743" y="1244464"/>
            <a:ext cx="4572675" cy="45726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64AC54-B2AC-08FE-625B-D4D9050B7BD1}"/>
              </a:ext>
            </a:extLst>
          </p:cNvPr>
          <p:cNvSpPr txBox="1"/>
          <p:nvPr/>
        </p:nvSpPr>
        <p:spPr>
          <a:xfrm>
            <a:off x="1731523" y="301557"/>
            <a:ext cx="257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Variation 1</a:t>
            </a:r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45E38C-9E39-C815-FA32-A9B35474336F}"/>
              </a:ext>
            </a:extLst>
          </p:cNvPr>
          <p:cNvSpPr txBox="1"/>
          <p:nvPr/>
        </p:nvSpPr>
        <p:spPr>
          <a:xfrm>
            <a:off x="7380050" y="301557"/>
            <a:ext cx="257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Variation 2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9036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2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01 DA platCharge Meta ver004 CC _010626">
            <a:hlinkClick r:id="" action="ppaction://media"/>
            <a:extLst>
              <a:ext uri="{FF2B5EF4-FFF2-40B4-BE49-F238E27FC236}">
                <a16:creationId xmlns:a16="http://schemas.microsoft.com/office/drawing/2014/main" id="{CF82BEC6-CF2E-756F-A2E2-EB4D2AE903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83303" y="1244464"/>
            <a:ext cx="4572000" cy="4572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v01 DA platCharge Meta ver004 Bb  _010626">
            <a:hlinkClick r:id="" action="ppaction://media"/>
            <a:extLst>
              <a:ext uri="{FF2B5EF4-FFF2-40B4-BE49-F238E27FC236}">
                <a16:creationId xmlns:a16="http://schemas.microsoft.com/office/drawing/2014/main" id="{37AC876B-DE09-4BDF-BA34-3A2B4DC6E59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90418" y="1244464"/>
            <a:ext cx="4572000" cy="4572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64AC54-B2AC-08FE-625B-D4D9050B7BD1}"/>
              </a:ext>
            </a:extLst>
          </p:cNvPr>
          <p:cNvSpPr txBox="1"/>
          <p:nvPr/>
        </p:nvSpPr>
        <p:spPr>
          <a:xfrm>
            <a:off x="1731523" y="301557"/>
            <a:ext cx="257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Variation 3</a:t>
            </a:r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45E38C-9E39-C815-FA32-A9B35474336F}"/>
              </a:ext>
            </a:extLst>
          </p:cNvPr>
          <p:cNvSpPr txBox="1"/>
          <p:nvPr/>
        </p:nvSpPr>
        <p:spPr>
          <a:xfrm>
            <a:off x="7380050" y="301557"/>
            <a:ext cx="257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Variation 4</a:t>
            </a:r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5885DC-4022-8542-5757-ECFC62BB8EB3}"/>
              </a:ext>
            </a:extLst>
          </p:cNvPr>
          <p:cNvSpPr txBox="1"/>
          <p:nvPr/>
        </p:nvSpPr>
        <p:spPr>
          <a:xfrm>
            <a:off x="719847" y="6235430"/>
            <a:ext cx="99124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As discussed, we have replaced the static image featuring the wave animation with a top-shot kayaking video. Additionally, we have explored an approach and included it as Variation 4 alongside Variation 3.</a:t>
            </a:r>
            <a:endParaRPr lang="en-IN" sz="1500" i="1" dirty="0"/>
          </a:p>
        </p:txBody>
      </p:sp>
    </p:spTree>
    <p:extLst>
      <p:ext uri="{BB962C8B-B14F-4D97-AF65-F5344CB8AC3E}">
        <p14:creationId xmlns:p14="http://schemas.microsoft.com/office/powerpoint/2010/main" val="216063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E3794-A6D9-83E3-73C2-5EFA9E4E9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C1DA1-B2D6-7352-1D03-3B1564ECCE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Plat Reserve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EB4D3-8531-6888-41F2-F98BC37493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51045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F76FE-571B-406B-DD30-772E812EA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04 DA Reserve Meta _April 0402 _010626">
            <a:hlinkClick r:id="" action="ppaction://media"/>
            <a:extLst>
              <a:ext uri="{FF2B5EF4-FFF2-40B4-BE49-F238E27FC236}">
                <a16:creationId xmlns:a16="http://schemas.microsoft.com/office/drawing/2014/main" id="{0B976A56-B98A-6E20-4F00-3EF592EA28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82965" y="1244464"/>
            <a:ext cx="4572000" cy="4572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v04 DA Reserve Meta _April 0401 _010626">
            <a:hlinkClick r:id="" action="ppaction://media"/>
            <a:extLst>
              <a:ext uri="{FF2B5EF4-FFF2-40B4-BE49-F238E27FC236}">
                <a16:creationId xmlns:a16="http://schemas.microsoft.com/office/drawing/2014/main" id="{912BCB31-5C23-3627-2F09-67360C1B4D9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9743" y="1244464"/>
            <a:ext cx="4572000" cy="4572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69D87C-3881-E466-42C4-4F66A7250AE6}"/>
              </a:ext>
            </a:extLst>
          </p:cNvPr>
          <p:cNvSpPr txBox="1"/>
          <p:nvPr/>
        </p:nvSpPr>
        <p:spPr>
          <a:xfrm>
            <a:off x="1731523" y="301557"/>
            <a:ext cx="257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Variation 1</a:t>
            </a:r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1F3A93-388E-2614-5855-CE065E82C80A}"/>
              </a:ext>
            </a:extLst>
          </p:cNvPr>
          <p:cNvSpPr txBox="1"/>
          <p:nvPr/>
        </p:nvSpPr>
        <p:spPr>
          <a:xfrm>
            <a:off x="7380050" y="301557"/>
            <a:ext cx="257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Variation 2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8766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41559-BE5B-BB1E-8C83-FD3DEED9A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27285-2FC9-63FD-2B8F-98C3DA6211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Thank you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B3ADF3-7054-39C9-CA13-C07B2382D9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23101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57</Words>
  <Application>Microsoft Office PowerPoint</Application>
  <PresentationFormat>Widescreen</PresentationFormat>
  <Paragraphs>11</Paragraphs>
  <Slides>7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Black</vt:lpstr>
      <vt:lpstr>Calibri</vt:lpstr>
      <vt:lpstr>Calibri Light</vt:lpstr>
      <vt:lpstr>Office Theme</vt:lpstr>
      <vt:lpstr>Meta</vt:lpstr>
      <vt:lpstr>Plat Charge</vt:lpstr>
      <vt:lpstr>PowerPoint Presentation</vt:lpstr>
      <vt:lpstr>PowerPoint Presentation</vt:lpstr>
      <vt:lpstr>Plat Reserve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Bhagyashree</dc:creator>
  <cp:lastModifiedBy>Bhagyashree</cp:lastModifiedBy>
  <cp:revision>1</cp:revision>
  <dcterms:created xsi:type="dcterms:W3CDTF">2026-06-02T05:16:43Z</dcterms:created>
  <dcterms:modified xsi:type="dcterms:W3CDTF">2026-06-02T05:25:54Z</dcterms:modified>
</cp:coreProperties>
</file>