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embeddedFontLst>
    <p:embeddedFont>
      <p:font typeface="Arial Black" panose="020B0A04020102020204" pitchFamily="34" charset="0"/>
      <p:regular r:id="rId14"/>
      <p:bold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jYb0QkDrkhpYUL8V6mYoP8/B1s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i="1" dirty="0"/>
              <a:t>We have retained the old locations only. Let us know the final locations for Golf.</a:t>
            </a:r>
            <a:endParaRPr b="1" i="1" dirty="0"/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hyperlink" Target="https://www.istockphoto.com/video/travel-luxury-and-businessman-relax-in-waiting-room-or-lobby-for-business-gm1436386952-477440195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hyperlink" Target="https://www.istockphoto.com/video/aerial-view-of-woman-kayaking-on-glass-bottom-boat-in-ocean-gm1401176230-45447478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hyperlink" Target="https://www.istockphoto.com/video/modern-minimalist-bedroom-design-with-white-bathtub-near-panoramic-window-luxury-gm2252564606-66601367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hyperlink" Target="https://www.istockphoto.com/video/mid-adult-golfer-focused-on-putting-under-blue-sky-gm2247647258-66153434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hyperlink" Target="https://www.istockphoto.com/video/close-up-woman-walking-with-sopping-bag-slow-motion-gm1303140646-394676622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hyperlink" Target="https://www.istockphoto.com/video/female-traveler-with-backpack-looking-to-the-air-baloons-sporty-girl-and-a-lot-of-gm1189114935-336569842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hyperlink" Target="https://www.istockphoto.com/video/chef-using-co2-to-decorate-the-dish-gm2187116004-605724228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hyperlink" Target="https://www.istockphoto.com/video/its-always-a-pleasure-doing-business-with-you-gm1191425507-33811187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hyperlink" Target="https://www.istockphoto.com/video/woman-looking-at-scenic-view-of-polignano-a-mare-in-italy-gm2205946646-623301061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 b="1">
                <a:latin typeface="Arial Black"/>
                <a:ea typeface="Arial Black"/>
                <a:cs typeface="Arial Black"/>
                <a:sym typeface="Arial Black"/>
              </a:rPr>
              <a:t>Meta</a:t>
            </a:r>
            <a:endParaRPr b="1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Plat Charge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6" name="Google Shape;176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7" name="Google Shape;177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8" name="Google Shape;178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9" name="Google Shape;179;p10"/>
          <p:cNvSpPr txBox="1"/>
          <p:nvPr/>
        </p:nvSpPr>
        <p:spPr>
          <a:xfrm>
            <a:off x="298314" y="2704289"/>
            <a:ext cx="11595300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a moment to pause and prepare for what's next.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a Welcome Gift worth ₹60,000 from Taj, Luxe, or The Postcard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80" name="Google Shape;180;p10"/>
          <p:cNvSpPr txBox="1"/>
          <p:nvPr/>
        </p:nvSpPr>
        <p:spPr>
          <a:xfrm>
            <a:off x="374904" y="6336792"/>
            <a:ext cx="11676888" cy="89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https://www.istockphoto.com/video/travel-luxury-and-businessman-relax-in-waiting-room-or-lobby-for-business-gm1436386952-477440195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 b="1">
                <a:latin typeface="Arial Black"/>
                <a:ea typeface="Arial Black"/>
                <a:cs typeface="Arial Black"/>
                <a:sym typeface="Arial Black"/>
              </a:rPr>
              <a:t>Thank you</a:t>
            </a:r>
            <a:endParaRPr b="1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6" name="Google Shape;196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95" name="Google Shape;95;p2"/>
          <p:cNvSpPr txBox="1"/>
          <p:nvPr/>
        </p:nvSpPr>
        <p:spPr>
          <a:xfrm>
            <a:off x="298314" y="2704289"/>
            <a:ext cx="11595300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beginning, tailored to your choice of luxury.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elect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elcome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G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ift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worth ₹60,000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from Taj, Luxe, or The Postcard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Memberships like Taj Epicure, Marriott Bonvoy, ALL Accor, and more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7" name="Google Shape;97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8" name="Google Shape;98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99" name="Google Shape;99;p2"/>
          <p:cNvSpPr txBox="1"/>
          <p:nvPr/>
        </p:nvSpPr>
        <p:spPr>
          <a:xfrm>
            <a:off x="546612" y="6336792"/>
            <a:ext cx="11333472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https://www.istockphoto.com/video/aerial-view-of-woman-kayaking-on-glass-bottom-boat-in-ocean-gm1401176230-454474786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5" name="Google Shape;105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6" name="Google Shape;106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7" name="Google Shape;107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08" name="Google Shape;108;p3"/>
          <p:cNvSpPr txBox="1"/>
          <p:nvPr/>
        </p:nvSpPr>
        <p:spPr>
          <a:xfrm>
            <a:off x="298314" y="2704289"/>
            <a:ext cx="11595300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Wherever you choose to travel, feel instantly at home.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Stay at properties like Four Seasons, Mandarin Oriental, and The Ritz-Carlton with complimentary room upgrades, a $100 hotel credit, and late check-out privileges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09" name="Google Shape;109;p3"/>
          <p:cNvSpPr txBox="1"/>
          <p:nvPr/>
        </p:nvSpPr>
        <p:spPr>
          <a:xfrm>
            <a:off x="489945" y="6336792"/>
            <a:ext cx="11446807" cy="1092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https://www.istockphoto.com/video/modern-minimalist-bedroom-design-with-white-bathtub-near-panoramic-window-luxury-gm2252564606-666013671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62254" y="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34004" y="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05754" y="1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7" name="Google Shape;117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977504" y="0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18" name="Google Shape;118;p4"/>
          <p:cNvSpPr txBox="1"/>
          <p:nvPr/>
        </p:nvSpPr>
        <p:spPr>
          <a:xfrm>
            <a:off x="270883" y="2322479"/>
            <a:ext cx="11186700" cy="4616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Play a round, wherever you travel next.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Tee off at elite courses.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Domestic highlights:</a:t>
            </a:r>
            <a:endParaRPr dirty="0"/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Jaypee Greens Golf &amp; Spa Resort, Delhi</a:t>
            </a:r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DLF Golf and Country Club, Gurugram</a:t>
            </a:r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ITC Classic Golf Resort, Delhi</a:t>
            </a:r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Prestige </a:t>
            </a:r>
            <a:r>
              <a:rPr lang="en-US" sz="1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Golfshire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Club, Bengaluru</a:t>
            </a:r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Prestige Augusta Club, Bengaluru</a:t>
            </a:r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Willingdon Sports Club, Mumbai</a:t>
            </a:r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International highlights: </a:t>
            </a:r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Bali National Golf Club &amp; Ria </a:t>
            </a:r>
            <a:r>
              <a:rPr lang="en-US" sz="1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Bantan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Indonesia</a:t>
            </a:r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Marina Bay Golf Course, Singapore</a:t>
            </a:r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Emirates Faldo Golf Course and Jumeriah Golf, Dubai</a:t>
            </a:r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-US" sz="1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Oitavos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Dunes, Portugal</a:t>
            </a: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</a:t>
            </a:r>
            <a:r>
              <a:rPr lang="en-US" sz="100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Bvlgari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Tata </a:t>
            </a:r>
            <a:r>
              <a:rPr lang="en-US" sz="100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CLiQ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Luxury, Zoya, and more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0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Eli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 </a:t>
            </a:r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000" b="0" i="0" u="none" strike="noStrike" cap="none" baseline="30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 dirty="0"/>
          </a:p>
        </p:txBody>
      </p:sp>
      <p:sp>
        <p:nvSpPr>
          <p:cNvPr id="119" name="Google Shape;119;p4"/>
          <p:cNvSpPr txBox="1"/>
          <p:nvPr/>
        </p:nvSpPr>
        <p:spPr>
          <a:xfrm>
            <a:off x="3233484" y="6180204"/>
            <a:ext cx="8667017" cy="1092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https://www.istockphoto.com/video/mid-adult-golfer-focused-on-putting-under-blue-sky-gm2247647258-661534348</a:t>
            </a:r>
            <a:endParaRPr lang="en-US" sz="1300" i="1" u="sng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5" name="Google Shape;125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6" name="Google Shape;126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7" name="Google Shape;127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8" name="Google Shape;128;p5"/>
          <p:cNvSpPr txBox="1"/>
          <p:nvPr/>
        </p:nvSpPr>
        <p:spPr>
          <a:xfrm>
            <a:off x="298314" y="2704289"/>
            <a:ext cx="115953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preferences have their privileges because the brands you choose should give you more to enjoy.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rom 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a Welcome Gift worth ₹60,000 from Taj, Luxe, or The Postcard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29" name="Google Shape;129;p5"/>
          <p:cNvSpPr txBox="1"/>
          <p:nvPr/>
        </p:nvSpPr>
        <p:spPr>
          <a:xfrm>
            <a:off x="489945" y="6336792"/>
            <a:ext cx="11446807" cy="89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https://www.istockphoto.com/video/close-up-woman-walking-with-sopping-bag-slow-motion-gm1303140646-394676622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5" name="Google Shape;135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6" name="Google Shape;136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7" name="Google Shape;137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38" name="Google Shape;138;p6"/>
          <p:cNvSpPr txBox="1"/>
          <p:nvPr/>
        </p:nvSpPr>
        <p:spPr>
          <a:xfrm>
            <a:off x="298314" y="2704289"/>
            <a:ext cx="11595300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reason to discover more, with every journey you take.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a Welcome Gift worth ₹60,000 from Taj, Luxe, or The Postcard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39" name="Google Shape;139;p6"/>
          <p:cNvSpPr txBox="1"/>
          <p:nvPr/>
        </p:nvSpPr>
        <p:spPr>
          <a:xfrm>
            <a:off x="374904" y="6336792"/>
            <a:ext cx="11676888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https://www.istockphoto.com/video/female-traveler-with-backpack-looking-to-the-air-baloons-sporty-girl-and-a-lot-of-gm1189114935-336569842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5" name="Google Shape;145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6" name="Google Shape;146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7" name="Google Shape;147;p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48" name="Google Shape;148;p7"/>
          <p:cNvSpPr txBox="1"/>
          <p:nvPr/>
        </p:nvSpPr>
        <p:spPr>
          <a:xfrm>
            <a:off x="298314" y="2704289"/>
            <a:ext cx="11595300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Every reason to celebrate feels even more memorable.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a Welcome Gift worth ₹60,000 from Taj, Luxe, or The Postcard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Enjoy 10X points on shopping from brands like Air India, Bvlgari, Tata CLiQ Luxury, Zoya, and more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49" name="Google Shape;149;p7"/>
          <p:cNvSpPr txBox="1"/>
          <p:nvPr/>
        </p:nvSpPr>
        <p:spPr>
          <a:xfrm>
            <a:off x="374904" y="6336792"/>
            <a:ext cx="11676888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https://www.istockphoto.com/video/chef-using-co2-to-decorate-the-dish-gm2187116004-605724228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5" name="Google Shape;155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6" name="Google Shape;156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7" name="Google Shape;157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58" name="Google Shape;158;p8"/>
          <p:cNvSpPr txBox="1"/>
          <p:nvPr/>
        </p:nvSpPr>
        <p:spPr>
          <a:xfrm>
            <a:off x="298314" y="2704289"/>
            <a:ext cx="11595300" cy="3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Every arrival begins to feel effortless.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Enjoy Meet &amp; Greet at 17 airports across India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59" name="Google Shape;159;p8"/>
          <p:cNvSpPr txBox="1"/>
          <p:nvPr/>
        </p:nvSpPr>
        <p:spPr>
          <a:xfrm>
            <a:off x="374904" y="6336792"/>
            <a:ext cx="11676888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4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https://www.istockphoto.com/video/its-always-a-pleasure-doing-business-with-you-gm1191425507-338111872</a:t>
            </a:r>
            <a:endParaRPr sz="14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5" name="Google Shape;165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6" name="Google Shape;166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7" name="Google Shape;167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68" name="Google Shape;168;p9"/>
          <p:cNvSpPr txBox="1"/>
          <p:nvPr/>
        </p:nvSpPr>
        <p:spPr>
          <a:xfrm>
            <a:off x="298314" y="2704289"/>
            <a:ext cx="115953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 your escapes such that it rewards in more ways than one.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Enjoy a ₹15,000 Yatra e-Voucher when you make a single booking worth ₹1,00,000 through the Platinum Travel and Lifestyle Concierge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rom 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69" name="Google Shape;169;p9"/>
          <p:cNvSpPr txBox="1"/>
          <p:nvPr/>
        </p:nvSpPr>
        <p:spPr>
          <a:xfrm>
            <a:off x="374904" y="6336792"/>
            <a:ext cx="11676888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https://www.istockphoto.com/video/woman-looking-at-scenic-view-of-polignano-a-mare-in-italy-gm2205946646-623301061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1502</Words>
  <Application>Microsoft Office PowerPoint</Application>
  <PresentationFormat>Widescreen</PresentationFormat>
  <Paragraphs>152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 Black</vt:lpstr>
      <vt:lpstr>Arial</vt:lpstr>
      <vt:lpstr>Calibri</vt:lpstr>
      <vt:lpstr>Office Theme</vt:lpstr>
      <vt:lpstr>Meta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Bhagyashree</dc:creator>
  <cp:lastModifiedBy>Bhagyashree</cp:lastModifiedBy>
  <cp:revision>5</cp:revision>
  <dcterms:created xsi:type="dcterms:W3CDTF">2026-06-09T14:15:42Z</dcterms:created>
  <dcterms:modified xsi:type="dcterms:W3CDTF">2026-06-22T07:48:36Z</dcterms:modified>
</cp:coreProperties>
</file>