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image" Target="../media/image4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4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5.mp4"/><Relationship Id="rId11" Type="http://schemas.openxmlformats.org/officeDocument/2006/relationships/image" Target="../media/image5.png"/><Relationship Id="rId5" Type="http://schemas.microsoft.com/office/2007/relationships/media" Target="../media/media5.mp4"/><Relationship Id="rId10" Type="http://schemas.openxmlformats.org/officeDocument/2006/relationships/image" Target="../media/image9.jpg"/><Relationship Id="rId4" Type="http://schemas.openxmlformats.org/officeDocument/2006/relationships/video" Target="../media/media4.mp4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560549-E028-55C5-9357-807461A79A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6221" y="1508296"/>
            <a:ext cx="3807560" cy="31729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632DAB-6C59-455F-02F2-F963F8A52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2296" y="1508294"/>
            <a:ext cx="3807560" cy="31729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B99886-0551-B313-0B89-AC7B724391E3}"/>
              </a:ext>
            </a:extLst>
          </p:cNvPr>
          <p:cNvSpPr txBox="1"/>
          <p:nvPr/>
        </p:nvSpPr>
        <p:spPr>
          <a:xfrm>
            <a:off x="2372537" y="972090"/>
            <a:ext cx="2682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Vouchers worth ₹12,000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43ACD8-C03F-0FCF-DFF6-D24EF22AD869}"/>
              </a:ext>
            </a:extLst>
          </p:cNvPr>
          <p:cNvSpPr txBox="1"/>
          <p:nvPr/>
        </p:nvSpPr>
        <p:spPr>
          <a:xfrm>
            <a:off x="7019977" y="101567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  <p:pic>
        <p:nvPicPr>
          <p:cNvPr id="2" name="Plat Reserve _OTT Amazon_Shoping voucher_Amazon_020326_v4">
            <a:hlinkClick r:id="" action="ppaction://media"/>
            <a:extLst>
              <a:ext uri="{FF2B5EF4-FFF2-40B4-BE49-F238E27FC236}">
                <a16:creationId xmlns:a16="http://schemas.microsoft.com/office/drawing/2014/main" id="{49BF8835-94C8-65F7-FCF3-2B08F304E4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0401" y="1579461"/>
            <a:ext cx="3699200" cy="2080800"/>
          </a:xfrm>
          <a:prstGeom prst="rect">
            <a:avLst/>
          </a:prstGeom>
        </p:spPr>
      </p:pic>
      <p:pic>
        <p:nvPicPr>
          <p:cNvPr id="6" name="Plat Reserve _OTT Amazon_welcome Gifts_Amazon_020326_v4">
            <a:hlinkClick r:id="" action="ppaction://media"/>
            <a:extLst>
              <a:ext uri="{FF2B5EF4-FFF2-40B4-BE49-F238E27FC236}">
                <a16:creationId xmlns:a16="http://schemas.microsoft.com/office/drawing/2014/main" id="{A88AA3A2-1644-B333-22C2-881CE1A0F45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96000" y="1579461"/>
            <a:ext cx="3699200" cy="2080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15C562-D4CA-9E22-5C4D-0694B4DE891E}"/>
              </a:ext>
            </a:extLst>
          </p:cNvPr>
          <p:cNvSpPr txBox="1"/>
          <p:nvPr/>
        </p:nvSpPr>
        <p:spPr>
          <a:xfrm>
            <a:off x="807396" y="5535038"/>
            <a:ext cx="1120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For vouchers worth ₹12,000 we have kept the font size to 55px due to content for rest of the videos,</a:t>
            </a:r>
          </a:p>
          <a:p>
            <a:r>
              <a:rPr lang="en-GB" dirty="0">
                <a:solidFill>
                  <a:srgbClr val="FF0000"/>
                </a:solidFill>
              </a:rPr>
              <a:t>it is 60px. 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5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753F0F6-4243-4B2B-6B32-9C3DAC688C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85707" y="1680409"/>
            <a:ext cx="3810240" cy="3175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1D886E-DFA2-1E67-127A-A18E0896B9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6027" y="1680409"/>
            <a:ext cx="3810240" cy="3175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E96DC4-CF8F-C4A4-374E-5C548CD04E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685" y="1681666"/>
            <a:ext cx="3810240" cy="3175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6CCC10-B818-7F96-7DF3-434F8EDD9B1B}"/>
              </a:ext>
            </a:extLst>
          </p:cNvPr>
          <p:cNvSpPr txBox="1"/>
          <p:nvPr/>
        </p:nvSpPr>
        <p:spPr>
          <a:xfrm>
            <a:off x="9164182" y="1108564"/>
            <a:ext cx="1833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Annual benefits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ED4F04-8FE5-1040-45DF-F40E8933640A}"/>
              </a:ext>
            </a:extLst>
          </p:cNvPr>
          <p:cNvSpPr txBox="1"/>
          <p:nvPr/>
        </p:nvSpPr>
        <p:spPr>
          <a:xfrm>
            <a:off x="5054990" y="1069105"/>
            <a:ext cx="223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Dining membership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4A583C-7E74-D31E-6385-E8F7570F3C39}"/>
              </a:ext>
            </a:extLst>
          </p:cNvPr>
          <p:cNvSpPr txBox="1"/>
          <p:nvPr/>
        </p:nvSpPr>
        <p:spPr>
          <a:xfrm>
            <a:off x="1193983" y="1069105"/>
            <a:ext cx="1377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$100 Credit</a:t>
            </a:r>
          </a:p>
        </p:txBody>
      </p:sp>
      <p:pic>
        <p:nvPicPr>
          <p:cNvPr id="2" name="Plat Reserve _OTT Amazon_100 Credits_Amazon_020326_v4">
            <a:hlinkClick r:id="" action="ppaction://media"/>
            <a:extLst>
              <a:ext uri="{FF2B5EF4-FFF2-40B4-BE49-F238E27FC236}">
                <a16:creationId xmlns:a16="http://schemas.microsoft.com/office/drawing/2014/main" id="{9F999BFC-F895-4634-AB65-E4E82AD0B9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3205" y="1761855"/>
            <a:ext cx="3699200" cy="2080800"/>
          </a:xfrm>
          <a:prstGeom prst="rect">
            <a:avLst/>
          </a:prstGeom>
        </p:spPr>
      </p:pic>
      <p:pic>
        <p:nvPicPr>
          <p:cNvPr id="3" name="Plat Reserve _OTT Amazon_complimentary membership_Amazon_020326_v4">
            <a:hlinkClick r:id="" action="ppaction://media"/>
            <a:extLst>
              <a:ext uri="{FF2B5EF4-FFF2-40B4-BE49-F238E27FC236}">
                <a16:creationId xmlns:a16="http://schemas.microsoft.com/office/drawing/2014/main" id="{EBE06AB1-0D32-3128-C7AF-FEF8E839A48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52216" y="1761855"/>
            <a:ext cx="3699200" cy="2080800"/>
          </a:xfrm>
          <a:prstGeom prst="rect">
            <a:avLst/>
          </a:prstGeom>
        </p:spPr>
      </p:pic>
      <p:pic>
        <p:nvPicPr>
          <p:cNvPr id="4" name="Plat Reserve _OTT Amazon_Annual benefits_Amazon_020326_v4">
            <a:hlinkClick r:id="" action="ppaction://media"/>
            <a:extLst>
              <a:ext uri="{FF2B5EF4-FFF2-40B4-BE49-F238E27FC236}">
                <a16:creationId xmlns:a16="http://schemas.microsoft.com/office/drawing/2014/main" id="{423058CF-7A0A-30AA-2E78-EB4200FB65F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41227" y="1761855"/>
            <a:ext cx="3699200" cy="20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2344</TotalTime>
  <Words>41</Words>
  <Application>Microsoft Office PowerPoint</Application>
  <PresentationFormat>Widescreen</PresentationFormat>
  <Paragraphs>7</Paragraphs>
  <Slides>3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24</cp:revision>
  <dcterms:created xsi:type="dcterms:W3CDTF">2026-02-02T07:03:58Z</dcterms:created>
  <dcterms:modified xsi:type="dcterms:W3CDTF">2026-03-09T13:45:41Z</dcterms:modified>
</cp:coreProperties>
</file>