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80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36" y="5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29-05-2026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microsoft.com/office/2007/relationships/media" Target="../media/media1.mp4"/><Relationship Id="rId7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4.mp4"/><Relationship Id="rId11" Type="http://schemas.openxmlformats.org/officeDocument/2006/relationships/image" Target="../media/image5.png"/><Relationship Id="rId5" Type="http://schemas.microsoft.com/office/2007/relationships/media" Target="../media/media4.mp4"/><Relationship Id="rId10" Type="http://schemas.openxmlformats.org/officeDocument/2006/relationships/image" Target="../media/image1.png"/><Relationship Id="rId4" Type="http://schemas.openxmlformats.org/officeDocument/2006/relationships/video" Target="../media/media1.mp4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Meta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7C4A675-B894-40BC-E41A-6A512734CA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2006-F45D-02A2-195F-179B36C98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01 DA platCharge Meta ver001">
            <a:hlinkClick r:id="" action="ppaction://media"/>
            <a:extLst>
              <a:ext uri="{FF2B5EF4-FFF2-40B4-BE49-F238E27FC236}">
                <a16:creationId xmlns:a16="http://schemas.microsoft.com/office/drawing/2014/main" id="{1951624B-3E78-4EFB-4B0A-823CDCDD33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1632" y="1359000"/>
            <a:ext cx="4597200" cy="4597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v01 DA platCharge Meta ver002">
            <a:hlinkClick r:id="" action="ppaction://media"/>
            <a:extLst>
              <a:ext uri="{FF2B5EF4-FFF2-40B4-BE49-F238E27FC236}">
                <a16:creationId xmlns:a16="http://schemas.microsoft.com/office/drawing/2014/main" id="{75F27F3E-8D0F-D62A-24E3-342EE24CD6D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17208" y="1359000"/>
            <a:ext cx="4597200" cy="4597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6DBC019-1D4A-E3D0-6047-0F10A990B62A}"/>
              </a:ext>
            </a:extLst>
          </p:cNvPr>
          <p:cNvSpPr txBox="1">
            <a:spLocks/>
          </p:cNvSpPr>
          <p:nvPr/>
        </p:nvSpPr>
        <p:spPr>
          <a:xfrm>
            <a:off x="2770632" y="641862"/>
            <a:ext cx="1603248" cy="519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+mn-lt"/>
              </a:rPr>
              <a:t>Variation 1</a:t>
            </a:r>
            <a:endParaRPr lang="en-IN" sz="2000" dirty="0"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E45934-8EF9-7BB6-57EE-2A29F3BF60A6}"/>
              </a:ext>
            </a:extLst>
          </p:cNvPr>
          <p:cNvSpPr txBox="1">
            <a:spLocks/>
          </p:cNvSpPr>
          <p:nvPr/>
        </p:nvSpPr>
        <p:spPr>
          <a:xfrm>
            <a:off x="8290560" y="641861"/>
            <a:ext cx="1603248" cy="519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+mn-lt"/>
              </a:rPr>
              <a:t>Variation 2</a:t>
            </a:r>
            <a:endParaRPr lang="en-IN" sz="2000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5F5486-0563-EAFE-902E-E434160208A3}"/>
              </a:ext>
            </a:extLst>
          </p:cNvPr>
          <p:cNvSpPr txBox="1"/>
          <p:nvPr/>
        </p:nvSpPr>
        <p:spPr>
          <a:xfrm>
            <a:off x="630936" y="6216138"/>
            <a:ext cx="116311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500" i="1" dirty="0"/>
              <a:t>Note: For variation 2, we have tried to match the water &amp; sky colour to keep the images in sync.</a:t>
            </a:r>
          </a:p>
        </p:txBody>
      </p:sp>
    </p:spTree>
    <p:extLst>
      <p:ext uri="{BB962C8B-B14F-4D97-AF65-F5344CB8AC3E}">
        <p14:creationId xmlns:p14="http://schemas.microsoft.com/office/powerpoint/2010/main" val="408145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2006-F45D-02A2-195F-179B36C98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B1E473-3D67-FAFF-5F4A-D3901CF82E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210" y="1360002"/>
            <a:ext cx="4596198" cy="459619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3" name="v01 DA platCharge Meta ver005">
            <a:hlinkClick r:id="" action="ppaction://media"/>
            <a:extLst>
              <a:ext uri="{FF2B5EF4-FFF2-40B4-BE49-F238E27FC236}">
                <a16:creationId xmlns:a16="http://schemas.microsoft.com/office/drawing/2014/main" id="{E312A9FC-6648-59BA-0AD9-237E1D9C50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17208" y="1359000"/>
            <a:ext cx="4597200" cy="4597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v01 DA platCharge Meta ver001">
            <a:hlinkClick r:id="" action="ppaction://media"/>
            <a:extLst>
              <a:ext uri="{FF2B5EF4-FFF2-40B4-BE49-F238E27FC236}">
                <a16:creationId xmlns:a16="http://schemas.microsoft.com/office/drawing/2014/main" id="{1951624B-3E78-4EFB-4B0A-823CDCDD33F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81632" y="1359000"/>
            <a:ext cx="4597200" cy="4597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6DBC019-1D4A-E3D0-6047-0F10A990B62A}"/>
              </a:ext>
            </a:extLst>
          </p:cNvPr>
          <p:cNvSpPr txBox="1">
            <a:spLocks/>
          </p:cNvSpPr>
          <p:nvPr/>
        </p:nvSpPr>
        <p:spPr>
          <a:xfrm>
            <a:off x="2770632" y="641862"/>
            <a:ext cx="1603248" cy="519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+mn-lt"/>
              </a:rPr>
              <a:t>Variation 3</a:t>
            </a:r>
            <a:endParaRPr lang="en-IN" sz="2000" dirty="0"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E45934-8EF9-7BB6-57EE-2A29F3BF60A6}"/>
              </a:ext>
            </a:extLst>
          </p:cNvPr>
          <p:cNvSpPr txBox="1">
            <a:spLocks/>
          </p:cNvSpPr>
          <p:nvPr/>
        </p:nvSpPr>
        <p:spPr>
          <a:xfrm>
            <a:off x="8290560" y="641861"/>
            <a:ext cx="1603248" cy="519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+mn-lt"/>
              </a:rPr>
              <a:t>Variation 4</a:t>
            </a:r>
            <a:endParaRPr lang="en-IN" sz="2000" dirty="0">
              <a:latin typeface="+mn-lt"/>
            </a:endParaRPr>
          </a:p>
        </p:txBody>
      </p:sp>
      <p:pic>
        <p:nvPicPr>
          <p:cNvPr id="8" name="v01 DA platCharge Meta ver003">
            <a:hlinkClick r:id="" action="ppaction://media"/>
            <a:extLst>
              <a:ext uri="{FF2B5EF4-FFF2-40B4-BE49-F238E27FC236}">
                <a16:creationId xmlns:a16="http://schemas.microsoft.com/office/drawing/2014/main" id="{6133EA41-5F62-A8A6-3B35-BA7891A965F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81632" y="1359000"/>
            <a:ext cx="4597200" cy="4597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429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D6D1-72FF-6233-53F1-A34732478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216" y="2267394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Arial Black" panose="020B0A040201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78548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36</Words>
  <Application>Microsoft Office PowerPoint</Application>
  <PresentationFormat>Widescreen</PresentationFormat>
  <Paragraphs>8</Paragraphs>
  <Slides>4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Office Theme</vt:lpstr>
      <vt:lpstr>Meta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 Shah</cp:lastModifiedBy>
  <cp:revision>75</cp:revision>
  <dcterms:created xsi:type="dcterms:W3CDTF">2026-05-06T13:19:11Z</dcterms:created>
  <dcterms:modified xsi:type="dcterms:W3CDTF">2026-05-29T06:22:13Z</dcterms:modified>
</cp:coreProperties>
</file>