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36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C5B-324B-06AB-108F-C2067A69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067C5-F390-EB96-5B6B-63200640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8FCB1-1CFB-A0B5-350C-5E7B7A32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EA31-73AF-0485-0CF8-61DADAA6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4D36-6DB3-31C2-C812-8F280004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259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2E94-8E16-6301-9A12-F930775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26156-12BA-5858-786D-1439DDFF2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5733-DF70-D73B-49B4-38A59DE8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B660C-7F43-68EC-CBC2-8C3312011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4A57E-1669-43E1-0102-A687F9417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57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D819B6-3802-D9D8-4735-0433DEDEC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2F67A-A78E-C803-2629-19198F8A9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74644-E24B-4ACE-7DDB-9BE0F777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1FDBC-B85A-0A56-8D05-30E6BD577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4B4B6-DAB5-A446-611B-D47CE922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868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1FDB-46CA-27D3-6FED-B44A2AD1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E2F5-68DF-9EDB-1359-5AFEC9B25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20F41-B49F-AC05-C051-255A5D87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B6FBD-DE8E-466E-5A26-AD318473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B3CBB-3673-1DC8-3400-359AB88C4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542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18C1B-9EF1-34D6-432F-406A08E4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DEFE0-B4B8-102E-2361-44504502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0C564-C558-7E4D-0CFA-B207933D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96F2-C614-6DE0-2585-0A4A57C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03D4-D2D1-0013-DD75-05D36DD4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026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7E05C-E8E6-5DC9-DB30-35383E536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9F06B-B416-D8F5-847B-571F289EC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17D42-09FC-DC06-6CB4-04D4E8525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FD5E9-0658-5E27-4C61-95913FA3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CEF54-4718-DE65-92B9-B469358E2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B5B1E-5737-609D-C275-E4B2536D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231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98C5-914C-A8D1-089C-FC1EA19B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179F4-0085-2D55-EE0D-5B9856EA0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C2D83-CF27-0815-A3C5-B522F112E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3071A-42F6-6BFC-9796-4993255B8D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6E0A77-E14B-0C0B-2926-D158D7B9D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594FE-F08C-232F-1461-784B106E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21E43-4AF8-5218-2EB6-92062294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C6B9F-AA35-FF98-5768-7E93A249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79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0CAA-2971-D456-4ADC-C49E3390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60B97-A51A-0B2F-B0C6-B4024057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83687-F931-C9FD-2937-2787936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14B760-6F16-2E53-D8FB-9BC1EC4F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3597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28482-BE2D-614D-F3CB-0E56EF5D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655143-6B6A-B7D2-A572-86DF0DC99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CF3F1-325E-EAC9-3494-A63DFD8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23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D7FF-EF9C-953B-609F-D4C1AC5E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D45E-3440-77CE-50A2-8901D0C5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FD32CB-384C-C318-4CF2-4C465D068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5050-5057-F470-B895-4361939B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C8BAC3-74D4-5AEF-8293-88AC5FB87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1B2BE-2657-A401-6D44-F888C44A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728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D273-2877-498A-A0BB-71EA5D4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8F9773-8363-B360-BE1C-4ED650CDC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34C47-1CB8-9D8E-6801-02A76ED1E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471F0-C3B2-EF5E-20EF-0B23F027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A2984-7C26-2E4E-A5BF-CE9B679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562BC-57F9-25C2-4CB4-1F110577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60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D6221-6137-6010-8609-221974C0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E7C3-35BB-B66C-EB52-ADA99932B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BC26E-06A0-F54D-6E0F-E77AFF062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7050D-2081-4195-AAA9-86A458A25B83}" type="datetimeFigureOut">
              <a:rPr lang="en-IN" smtClean="0"/>
              <a:t>29-05-2026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0AC47-1DCE-97BB-9E2E-DB879B598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C4AD5-E29C-5258-30FF-2CE05BC9E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49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D47AF-37D2-43BF-8CC1-840BC57967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April </a:t>
            </a:r>
            <a:r>
              <a:rPr lang="en-GB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6D81E-1349-0358-2AC9-47F49DF474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Meta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0130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02ABE-8886-AB7D-C859-23DFD26A9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36AF2-A5F6-F540-33DF-E7B2AAD32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pic>
        <p:nvPicPr>
          <p:cNvPr id="3" name="DA Reserve Meta _April 290526 lowRess 03Cc_without Music">
            <a:hlinkClick r:id="" action="ppaction://media"/>
            <a:extLst>
              <a:ext uri="{FF2B5EF4-FFF2-40B4-BE49-F238E27FC236}">
                <a16:creationId xmlns:a16="http://schemas.microsoft.com/office/drawing/2014/main" id="{BD3A51D2-9DB6-C460-CD48-D83EEBF0C92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93101" y="744217"/>
            <a:ext cx="5824800" cy="5824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613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</Words>
  <Application>Microsoft Office PowerPoint</Application>
  <PresentationFormat>Widescreen</PresentationFormat>
  <Paragraphs>3</Paragraphs>
  <Slides>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Office Theme</vt:lpstr>
      <vt:lpstr>April Acq</vt:lpstr>
      <vt:lpstr>Animation Ref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 Shah</cp:lastModifiedBy>
  <cp:revision>13</cp:revision>
  <dcterms:created xsi:type="dcterms:W3CDTF">2026-05-06T13:19:11Z</dcterms:created>
  <dcterms:modified xsi:type="dcterms:W3CDTF">2026-05-29T09:21:35Z</dcterms:modified>
</cp:coreProperties>
</file>