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4" r:id="rId4"/>
    <p:sldId id="268" r:id="rId5"/>
    <p:sldId id="282" r:id="rId6"/>
    <p:sldId id="269" r:id="rId7"/>
    <p:sldId id="278" r:id="rId8"/>
    <p:sldId id="280" r:id="rId9"/>
    <p:sldId id="283" r:id="rId10"/>
    <p:sldId id="281" r:id="rId11"/>
    <p:sldId id="279" r:id="rId12"/>
    <p:sldId id="265" r:id="rId13"/>
    <p:sldId id="276" r:id="rId14"/>
    <p:sldId id="263" r:id="rId15"/>
    <p:sldId id="264" r:id="rId16"/>
    <p:sldId id="257" r:id="rId17"/>
    <p:sldId id="26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7444E0-CBEB-4F72-B82E-9D2EB676F691}" v="3" dt="2026-07-22T06:01:48.8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ya Johari" userId="50759bed-2b1e-478c-9c18-f030c0ff1959" providerId="ADAL" clId="{A4960368-E850-46D3-A880-E01D0DFCA5EC}"/>
    <pc:docChg chg="undo custSel addSld delSld modSld sldOrd">
      <pc:chgData name="Adya Johari" userId="50759bed-2b1e-478c-9c18-f030c0ff1959" providerId="ADAL" clId="{A4960368-E850-46D3-A880-E01D0DFCA5EC}" dt="2026-07-22T06:15:29.216" v="490" actId="1076"/>
      <pc:docMkLst>
        <pc:docMk/>
      </pc:docMkLst>
      <pc:sldChg chg="delSp modSp mod">
        <pc:chgData name="Adya Johari" userId="50759bed-2b1e-478c-9c18-f030c0ff1959" providerId="ADAL" clId="{A4960368-E850-46D3-A880-E01D0DFCA5EC}" dt="2026-07-22T05:21:04.611" v="16" actId="20577"/>
        <pc:sldMkLst>
          <pc:docMk/>
          <pc:sldMk cId="1378034796" sldId="256"/>
        </pc:sldMkLst>
        <pc:spChg chg="mod">
          <ac:chgData name="Adya Johari" userId="50759bed-2b1e-478c-9c18-f030c0ff1959" providerId="ADAL" clId="{A4960368-E850-46D3-A880-E01D0DFCA5EC}" dt="2026-07-22T05:21:04.611" v="16" actId="20577"/>
          <ac:spMkLst>
            <pc:docMk/>
            <pc:sldMk cId="1378034796" sldId="256"/>
            <ac:spMk id="2" creationId="{35C04275-E3F0-2A19-02C5-72E28DB658CA}"/>
          </ac:spMkLst>
        </pc:spChg>
        <pc:spChg chg="del">
          <ac:chgData name="Adya Johari" userId="50759bed-2b1e-478c-9c18-f030c0ff1959" providerId="ADAL" clId="{A4960368-E850-46D3-A880-E01D0DFCA5EC}" dt="2026-07-22T05:20:55.462" v="1" actId="478"/>
          <ac:spMkLst>
            <pc:docMk/>
            <pc:sldMk cId="1378034796" sldId="256"/>
            <ac:spMk id="3" creationId="{4CCF714F-D4F2-7BE0-5F40-8FA9D44D44D9}"/>
          </ac:spMkLst>
        </pc:spChg>
      </pc:sldChg>
      <pc:sldChg chg="addSp delSp modSp mod">
        <pc:chgData name="Adya Johari" userId="50759bed-2b1e-478c-9c18-f030c0ff1959" providerId="ADAL" clId="{A4960368-E850-46D3-A880-E01D0DFCA5EC}" dt="2026-07-22T06:14:58.009" v="472" actId="14100"/>
        <pc:sldMkLst>
          <pc:docMk/>
          <pc:sldMk cId="599413520" sldId="257"/>
        </pc:sldMkLst>
        <pc:spChg chg="del">
          <ac:chgData name="Adya Johari" userId="50759bed-2b1e-478c-9c18-f030c0ff1959" providerId="ADAL" clId="{A4960368-E850-46D3-A880-E01D0DFCA5EC}" dt="2026-07-22T05:27:20.326" v="108" actId="478"/>
          <ac:spMkLst>
            <pc:docMk/>
            <pc:sldMk cId="599413520" sldId="257"/>
            <ac:spMk id="2" creationId="{BA93F2B4-C7B0-CBFD-1218-0FDBB4D85238}"/>
          </ac:spMkLst>
        </pc:spChg>
        <pc:spChg chg="add del mod">
          <ac:chgData name="Adya Johari" userId="50759bed-2b1e-478c-9c18-f030c0ff1959" providerId="ADAL" clId="{A4960368-E850-46D3-A880-E01D0DFCA5EC}" dt="2026-07-22T05:27:22.771" v="109" actId="478"/>
          <ac:spMkLst>
            <pc:docMk/>
            <pc:sldMk cId="599413520" sldId="257"/>
            <ac:spMk id="16" creationId="{C00F7DEF-A57A-3DE0-CD2F-FED55DDC8A51}"/>
          </ac:spMkLst>
        </pc:spChg>
        <pc:spChg chg="add mod">
          <ac:chgData name="Adya Johari" userId="50759bed-2b1e-478c-9c18-f030c0ff1959" providerId="ADAL" clId="{A4960368-E850-46D3-A880-E01D0DFCA5EC}" dt="2026-07-22T06:14:58.009" v="472" actId="14100"/>
          <ac:spMkLst>
            <pc:docMk/>
            <pc:sldMk cId="599413520" sldId="257"/>
            <ac:spMk id="18" creationId="{D43DBA33-6DFB-7272-5183-2074534C41C5}"/>
          </ac:spMkLst>
        </pc:spChg>
        <pc:picChg chg="mod">
          <ac:chgData name="Adya Johari" userId="50759bed-2b1e-478c-9c18-f030c0ff1959" providerId="ADAL" clId="{A4960368-E850-46D3-A880-E01D0DFCA5EC}" dt="2026-07-22T05:27:28.762" v="111" actId="14100"/>
          <ac:picMkLst>
            <pc:docMk/>
            <pc:sldMk cId="599413520" sldId="257"/>
            <ac:picMk id="10" creationId="{16D069EB-AA10-6AFA-91B5-6891F00547A9}"/>
          </ac:picMkLst>
        </pc:picChg>
      </pc:sldChg>
      <pc:sldChg chg="modSp del mod">
        <pc:chgData name="Adya Johari" userId="50759bed-2b1e-478c-9c18-f030c0ff1959" providerId="ADAL" clId="{A4960368-E850-46D3-A880-E01D0DFCA5EC}" dt="2026-07-22T05:30:17.711" v="146" actId="47"/>
        <pc:sldMkLst>
          <pc:docMk/>
          <pc:sldMk cId="3486730993" sldId="258"/>
        </pc:sldMkLst>
        <pc:spChg chg="mod">
          <ac:chgData name="Adya Johari" userId="50759bed-2b1e-478c-9c18-f030c0ff1959" providerId="ADAL" clId="{A4960368-E850-46D3-A880-E01D0DFCA5EC}" dt="2026-07-22T05:30:07.804" v="144" actId="21"/>
          <ac:spMkLst>
            <pc:docMk/>
            <pc:sldMk cId="3486730993" sldId="258"/>
            <ac:spMk id="2" creationId="{AE60C3F7-995E-F565-F62D-18AA3F26FED0}"/>
          </ac:spMkLst>
        </pc:spChg>
      </pc:sldChg>
      <pc:sldChg chg="delSp modSp del mod">
        <pc:chgData name="Adya Johari" userId="50759bed-2b1e-478c-9c18-f030c0ff1959" providerId="ADAL" clId="{A4960368-E850-46D3-A880-E01D0DFCA5EC}" dt="2026-07-22T05:29:03.851" v="134" actId="47"/>
        <pc:sldMkLst>
          <pc:docMk/>
          <pc:sldMk cId="4092313854" sldId="259"/>
        </pc:sldMkLst>
        <pc:picChg chg="del mod">
          <ac:chgData name="Adya Johari" userId="50759bed-2b1e-478c-9c18-f030c0ff1959" providerId="ADAL" clId="{A4960368-E850-46D3-A880-E01D0DFCA5EC}" dt="2026-07-22T05:28:30.537" v="126" actId="21"/>
          <ac:picMkLst>
            <pc:docMk/>
            <pc:sldMk cId="4092313854" sldId="259"/>
            <ac:picMk id="8" creationId="{A0824020-3C54-F978-2A87-FBE400737D99}"/>
          </ac:picMkLst>
        </pc:picChg>
      </pc:sldChg>
      <pc:sldChg chg="addSp delSp modSp del mod">
        <pc:chgData name="Adya Johari" userId="50759bed-2b1e-478c-9c18-f030c0ff1959" providerId="ADAL" clId="{A4960368-E850-46D3-A880-E01D0DFCA5EC}" dt="2026-07-22T05:42:18.158" v="190" actId="47"/>
        <pc:sldMkLst>
          <pc:docMk/>
          <pc:sldMk cId="165135990" sldId="260"/>
        </pc:sldMkLst>
        <pc:spChg chg="del">
          <ac:chgData name="Adya Johari" userId="50759bed-2b1e-478c-9c18-f030c0ff1959" providerId="ADAL" clId="{A4960368-E850-46D3-A880-E01D0DFCA5EC}" dt="2026-07-22T05:29:09.768" v="135" actId="478"/>
          <ac:spMkLst>
            <pc:docMk/>
            <pc:sldMk cId="165135990" sldId="260"/>
            <ac:spMk id="2" creationId="{EE17EA32-8859-B2BB-40A2-C4BD3F06AE62}"/>
          </ac:spMkLst>
        </pc:spChg>
        <pc:spChg chg="add del mod">
          <ac:chgData name="Adya Johari" userId="50759bed-2b1e-478c-9c18-f030c0ff1959" providerId="ADAL" clId="{A4960368-E850-46D3-A880-E01D0DFCA5EC}" dt="2026-07-22T05:29:11.201" v="136" actId="478"/>
          <ac:spMkLst>
            <pc:docMk/>
            <pc:sldMk cId="165135990" sldId="260"/>
            <ac:spMk id="5" creationId="{CBF5F82A-E6D8-48B4-6ECF-144649832EC9}"/>
          </ac:spMkLst>
        </pc:spChg>
        <pc:picChg chg="mod">
          <ac:chgData name="Adya Johari" userId="50759bed-2b1e-478c-9c18-f030c0ff1959" providerId="ADAL" clId="{A4960368-E850-46D3-A880-E01D0DFCA5EC}" dt="2026-07-22T05:29:27.626" v="140" actId="1076"/>
          <ac:picMkLst>
            <pc:docMk/>
            <pc:sldMk cId="165135990" sldId="260"/>
            <ac:picMk id="6" creationId="{9F846CB5-8317-BF73-D11B-4F9F8E2315CC}"/>
          </ac:picMkLst>
        </pc:picChg>
      </pc:sldChg>
      <pc:sldChg chg="delSp modSp del mod">
        <pc:chgData name="Adya Johari" userId="50759bed-2b1e-478c-9c18-f030c0ff1959" providerId="ADAL" clId="{A4960368-E850-46D3-A880-E01D0DFCA5EC}" dt="2026-07-22T05:30:53.947" v="156" actId="47"/>
        <pc:sldMkLst>
          <pc:docMk/>
          <pc:sldMk cId="771129370" sldId="261"/>
        </pc:sldMkLst>
        <pc:spChg chg="mod">
          <ac:chgData name="Adya Johari" userId="50759bed-2b1e-478c-9c18-f030c0ff1959" providerId="ADAL" clId="{A4960368-E850-46D3-A880-E01D0DFCA5EC}" dt="2026-07-22T05:30:41.853" v="150" actId="21"/>
          <ac:spMkLst>
            <pc:docMk/>
            <pc:sldMk cId="771129370" sldId="261"/>
            <ac:spMk id="2" creationId="{02F576EA-A36C-CAAA-131C-B60AA9B0193D}"/>
          </ac:spMkLst>
        </pc:spChg>
        <pc:picChg chg="del">
          <ac:chgData name="Adya Johari" userId="50759bed-2b1e-478c-9c18-f030c0ff1959" providerId="ADAL" clId="{A4960368-E850-46D3-A880-E01D0DFCA5EC}" dt="2026-07-22T05:27:59.169" v="117" actId="478"/>
          <ac:picMkLst>
            <pc:docMk/>
            <pc:sldMk cId="771129370" sldId="261"/>
            <ac:picMk id="4" creationId="{799C2DE3-99C8-C7CA-8219-5258AAE28D1F}"/>
          </ac:picMkLst>
        </pc:picChg>
      </pc:sldChg>
      <pc:sldChg chg="addSp delSp modSp mod">
        <pc:chgData name="Adya Johari" userId="50759bed-2b1e-478c-9c18-f030c0ff1959" providerId="ADAL" clId="{A4960368-E850-46D3-A880-E01D0DFCA5EC}" dt="2026-07-22T06:14:46.009" v="471" actId="14100"/>
        <pc:sldMkLst>
          <pc:docMk/>
          <pc:sldMk cId="3071914274" sldId="262"/>
        </pc:sldMkLst>
        <pc:spChg chg="del mod">
          <ac:chgData name="Adya Johari" userId="50759bed-2b1e-478c-9c18-f030c0ff1959" providerId="ADAL" clId="{A4960368-E850-46D3-A880-E01D0DFCA5EC}" dt="2026-07-22T05:27:34.740" v="113" actId="478"/>
          <ac:spMkLst>
            <pc:docMk/>
            <pc:sldMk cId="3071914274" sldId="262"/>
            <ac:spMk id="2" creationId="{9B74080B-1546-5785-2BC2-54E30CB74310}"/>
          </ac:spMkLst>
        </pc:spChg>
        <pc:spChg chg="add mod">
          <ac:chgData name="Adya Johari" userId="50759bed-2b1e-478c-9c18-f030c0ff1959" providerId="ADAL" clId="{A4960368-E850-46D3-A880-E01D0DFCA5EC}" dt="2026-07-22T06:14:46.009" v="471" actId="14100"/>
          <ac:spMkLst>
            <pc:docMk/>
            <pc:sldMk cId="3071914274" sldId="262"/>
            <ac:spMk id="4" creationId="{3679716D-87CA-B4ED-9596-E5F6BD5B6CFB}"/>
          </ac:spMkLst>
        </pc:spChg>
        <pc:picChg chg="mod">
          <ac:chgData name="Adya Johari" userId="50759bed-2b1e-478c-9c18-f030c0ff1959" providerId="ADAL" clId="{A4960368-E850-46D3-A880-E01D0DFCA5EC}" dt="2026-07-22T05:27:46.673" v="115" actId="14100"/>
          <ac:picMkLst>
            <pc:docMk/>
            <pc:sldMk cId="3071914274" sldId="262"/>
            <ac:picMk id="12" creationId="{BCA86671-3122-9B49-28CA-52F8018D5916}"/>
          </ac:picMkLst>
        </pc:picChg>
      </pc:sldChg>
      <pc:sldChg chg="addSp delSp modSp mod">
        <pc:chgData name="Adya Johari" userId="50759bed-2b1e-478c-9c18-f030c0ff1959" providerId="ADAL" clId="{A4960368-E850-46D3-A880-E01D0DFCA5EC}" dt="2026-07-22T06:11:24.997" v="395" actId="207"/>
        <pc:sldMkLst>
          <pc:docMk/>
          <pc:sldMk cId="305693074" sldId="263"/>
        </pc:sldMkLst>
        <pc:spChg chg="del">
          <ac:chgData name="Adya Johari" userId="50759bed-2b1e-478c-9c18-f030c0ff1959" providerId="ADAL" clId="{A4960368-E850-46D3-A880-E01D0DFCA5EC}" dt="2026-07-22T05:26:26.488" v="100" actId="478"/>
          <ac:spMkLst>
            <pc:docMk/>
            <pc:sldMk cId="305693074" sldId="263"/>
            <ac:spMk id="2" creationId="{408DE349-4319-975F-7929-0B5C28FC1120}"/>
          </ac:spMkLst>
        </pc:spChg>
        <pc:spChg chg="add del mod">
          <ac:chgData name="Adya Johari" userId="50759bed-2b1e-478c-9c18-f030c0ff1959" providerId="ADAL" clId="{A4960368-E850-46D3-A880-E01D0DFCA5EC}" dt="2026-07-22T05:26:27.747" v="101" actId="478"/>
          <ac:spMkLst>
            <pc:docMk/>
            <pc:sldMk cId="305693074" sldId="263"/>
            <ac:spMk id="4" creationId="{137EFB8F-CBDE-0ED8-6A89-103EE388E3BC}"/>
          </ac:spMkLst>
        </pc:spChg>
        <pc:spChg chg="add mod">
          <ac:chgData name="Adya Johari" userId="50759bed-2b1e-478c-9c18-f030c0ff1959" providerId="ADAL" clId="{A4960368-E850-46D3-A880-E01D0DFCA5EC}" dt="2026-07-22T06:11:24.997" v="395" actId="207"/>
          <ac:spMkLst>
            <pc:docMk/>
            <pc:sldMk cId="305693074" sldId="263"/>
            <ac:spMk id="6" creationId="{C62D1305-C1BD-1536-8FBD-B264FB21976D}"/>
          </ac:spMkLst>
        </pc:spChg>
        <pc:picChg chg="mod">
          <ac:chgData name="Adya Johari" userId="50759bed-2b1e-478c-9c18-f030c0ff1959" providerId="ADAL" clId="{A4960368-E850-46D3-A880-E01D0DFCA5EC}" dt="2026-07-22T05:26:37.002" v="103" actId="14100"/>
          <ac:picMkLst>
            <pc:docMk/>
            <pc:sldMk cId="305693074" sldId="263"/>
            <ac:picMk id="14" creationId="{0C20D7E3-9520-878A-0736-9027AF3602B0}"/>
          </ac:picMkLst>
        </pc:picChg>
      </pc:sldChg>
      <pc:sldChg chg="addSp delSp modSp mod">
        <pc:chgData name="Adya Johari" userId="50759bed-2b1e-478c-9c18-f030c0ff1959" providerId="ADAL" clId="{A4960368-E850-46D3-A880-E01D0DFCA5EC}" dt="2026-07-22T06:14:13.849" v="466" actId="14100"/>
        <pc:sldMkLst>
          <pc:docMk/>
          <pc:sldMk cId="999802257" sldId="264"/>
        </pc:sldMkLst>
        <pc:spChg chg="del">
          <ac:chgData name="Adya Johari" userId="50759bed-2b1e-478c-9c18-f030c0ff1959" providerId="ADAL" clId="{A4960368-E850-46D3-A880-E01D0DFCA5EC}" dt="2026-07-22T05:27:08.519" v="104" actId="478"/>
          <ac:spMkLst>
            <pc:docMk/>
            <pc:sldMk cId="999802257" sldId="264"/>
            <ac:spMk id="2" creationId="{54A034F0-98C5-49A1-A254-EB21A0A7D008}"/>
          </ac:spMkLst>
        </pc:spChg>
        <pc:spChg chg="add del mod">
          <ac:chgData name="Adya Johari" userId="50759bed-2b1e-478c-9c18-f030c0ff1959" providerId="ADAL" clId="{A4960368-E850-46D3-A880-E01D0DFCA5EC}" dt="2026-07-22T05:27:11.074" v="105" actId="478"/>
          <ac:spMkLst>
            <pc:docMk/>
            <pc:sldMk cId="999802257" sldId="264"/>
            <ac:spMk id="6" creationId="{B5B9D03E-FB2F-2F4A-3886-2C812280DA5E}"/>
          </ac:spMkLst>
        </pc:spChg>
        <pc:spChg chg="add mod">
          <ac:chgData name="Adya Johari" userId="50759bed-2b1e-478c-9c18-f030c0ff1959" providerId="ADAL" clId="{A4960368-E850-46D3-A880-E01D0DFCA5EC}" dt="2026-07-22T06:14:13.849" v="466" actId="14100"/>
          <ac:spMkLst>
            <pc:docMk/>
            <pc:sldMk cId="999802257" sldId="264"/>
            <ac:spMk id="8" creationId="{E968DDBE-8EF7-E89D-0C6A-3D88F48E3B04}"/>
          </ac:spMkLst>
        </pc:spChg>
        <pc:picChg chg="mod">
          <ac:chgData name="Adya Johari" userId="50759bed-2b1e-478c-9c18-f030c0ff1959" providerId="ADAL" clId="{A4960368-E850-46D3-A880-E01D0DFCA5EC}" dt="2026-07-22T06:13:30.104" v="436" actId="1076"/>
          <ac:picMkLst>
            <pc:docMk/>
            <pc:sldMk cId="999802257" sldId="264"/>
            <ac:picMk id="4" creationId="{D92F90DF-8CD4-BF8B-20E4-24ADDD57109C}"/>
          </ac:picMkLst>
        </pc:picChg>
      </pc:sldChg>
      <pc:sldChg chg="addSp delSp modSp mod ord">
        <pc:chgData name="Adya Johari" userId="50759bed-2b1e-478c-9c18-f030c0ff1959" providerId="ADAL" clId="{A4960368-E850-46D3-A880-E01D0DFCA5EC}" dt="2026-07-22T06:13:15.249" v="432" actId="20577"/>
        <pc:sldMkLst>
          <pc:docMk/>
          <pc:sldMk cId="3961192928" sldId="265"/>
        </pc:sldMkLst>
        <pc:spChg chg="del">
          <ac:chgData name="Adya Johari" userId="50759bed-2b1e-478c-9c18-f030c0ff1959" providerId="ADAL" clId="{A4960368-E850-46D3-A880-E01D0DFCA5EC}" dt="2026-07-22T05:21:12.942" v="18" actId="478"/>
          <ac:spMkLst>
            <pc:docMk/>
            <pc:sldMk cId="3961192928" sldId="265"/>
            <ac:spMk id="2" creationId="{7B3DDBD2-F5F6-5B78-8A9F-1A12C639DB12}"/>
          </ac:spMkLst>
        </pc:spChg>
        <pc:spChg chg="del">
          <ac:chgData name="Adya Johari" userId="50759bed-2b1e-478c-9c18-f030c0ff1959" providerId="ADAL" clId="{A4960368-E850-46D3-A880-E01D0DFCA5EC}" dt="2026-07-22T05:21:08.628" v="17" actId="478"/>
          <ac:spMkLst>
            <pc:docMk/>
            <pc:sldMk cId="3961192928" sldId="265"/>
            <ac:spMk id="3" creationId="{1DB33048-7173-AF8B-2073-1CDA386E66AF}"/>
          </ac:spMkLst>
        </pc:spChg>
        <pc:spChg chg="add del mod">
          <ac:chgData name="Adya Johari" userId="50759bed-2b1e-478c-9c18-f030c0ff1959" providerId="ADAL" clId="{A4960368-E850-46D3-A880-E01D0DFCA5EC}" dt="2026-07-22T05:21:16.662" v="19" actId="478"/>
          <ac:spMkLst>
            <pc:docMk/>
            <pc:sldMk cId="3961192928" sldId="265"/>
            <ac:spMk id="25" creationId="{7EEABF64-DBAA-6D64-5755-EE15CCFC576F}"/>
          </ac:spMkLst>
        </pc:spChg>
        <pc:spChg chg="add del">
          <ac:chgData name="Adya Johari" userId="50759bed-2b1e-478c-9c18-f030c0ff1959" providerId="ADAL" clId="{A4960368-E850-46D3-A880-E01D0DFCA5EC}" dt="2026-07-22T05:21:32.404" v="25" actId="22"/>
          <ac:spMkLst>
            <pc:docMk/>
            <pc:sldMk cId="3961192928" sldId="265"/>
            <ac:spMk id="27" creationId="{7C9592D8-FD04-BBBE-43DB-36EC014742BF}"/>
          </ac:spMkLst>
        </pc:spChg>
        <pc:spChg chg="add mod">
          <ac:chgData name="Adya Johari" userId="50759bed-2b1e-478c-9c18-f030c0ff1959" providerId="ADAL" clId="{A4960368-E850-46D3-A880-E01D0DFCA5EC}" dt="2026-07-22T06:10:35.777" v="364" actId="14100"/>
          <ac:spMkLst>
            <pc:docMk/>
            <pc:sldMk cId="3961192928" sldId="265"/>
            <ac:spMk id="35" creationId="{5E9DB1C8-4E96-B2E7-54F0-C60B80024537}"/>
          </ac:spMkLst>
        </pc:spChg>
        <pc:spChg chg="add mod">
          <ac:chgData name="Adya Johari" userId="50759bed-2b1e-478c-9c18-f030c0ff1959" providerId="ADAL" clId="{A4960368-E850-46D3-A880-E01D0DFCA5EC}" dt="2026-07-22T06:13:15.249" v="432" actId="20577"/>
          <ac:spMkLst>
            <pc:docMk/>
            <pc:sldMk cId="3961192928" sldId="265"/>
            <ac:spMk id="37" creationId="{2093EFB4-8611-F365-2B7A-1D0FA716058E}"/>
          </ac:spMkLst>
        </pc:spChg>
        <pc:picChg chg="mod">
          <ac:chgData name="Adya Johari" userId="50759bed-2b1e-478c-9c18-f030c0ff1959" providerId="ADAL" clId="{A4960368-E850-46D3-A880-E01D0DFCA5EC}" dt="2026-07-22T05:41:09.369" v="180" actId="1076"/>
          <ac:picMkLst>
            <pc:docMk/>
            <pc:sldMk cId="3961192928" sldId="265"/>
            <ac:picMk id="21" creationId="{46277EC4-A303-A119-27F9-A6320F9B2D56}"/>
          </ac:picMkLst>
        </pc:picChg>
        <pc:picChg chg="add del mod">
          <ac:chgData name="Adya Johari" userId="50759bed-2b1e-478c-9c18-f030c0ff1959" providerId="ADAL" clId="{A4960368-E850-46D3-A880-E01D0DFCA5EC}" dt="2026-07-22T05:23:44.117" v="54" actId="21"/>
          <ac:picMkLst>
            <pc:docMk/>
            <pc:sldMk cId="3961192928" sldId="265"/>
            <ac:picMk id="29" creationId="{8507019C-F555-9A19-5FA5-F8BD496C72C3}"/>
          </ac:picMkLst>
        </pc:picChg>
        <pc:picChg chg="add del mod">
          <ac:chgData name="Adya Johari" userId="50759bed-2b1e-478c-9c18-f030c0ff1959" providerId="ADAL" clId="{A4960368-E850-46D3-A880-E01D0DFCA5EC}" dt="2026-07-22T05:40:56.482" v="175" actId="478"/>
          <ac:picMkLst>
            <pc:docMk/>
            <pc:sldMk cId="3961192928" sldId="265"/>
            <ac:picMk id="31" creationId="{722ED36E-282B-6CC2-C50C-ADD747D613C6}"/>
          </ac:picMkLst>
        </pc:picChg>
        <pc:picChg chg="add mod">
          <ac:chgData name="Adya Johari" userId="50759bed-2b1e-478c-9c18-f030c0ff1959" providerId="ADAL" clId="{A4960368-E850-46D3-A880-E01D0DFCA5EC}" dt="2026-07-22T05:41:12.097" v="181" actId="1076"/>
          <ac:picMkLst>
            <pc:docMk/>
            <pc:sldMk cId="3961192928" sldId="265"/>
            <ac:picMk id="33" creationId="{547F5FAA-A4ED-A0CF-1EB6-F3B43C60BE04}"/>
          </ac:picMkLst>
        </pc:picChg>
      </pc:sldChg>
      <pc:sldChg chg="del">
        <pc:chgData name="Adya Johari" userId="50759bed-2b1e-478c-9c18-f030c0ff1959" providerId="ADAL" clId="{A4960368-E850-46D3-A880-E01D0DFCA5EC}" dt="2026-07-22T05:21:50.784" v="31" actId="47"/>
        <pc:sldMkLst>
          <pc:docMk/>
          <pc:sldMk cId="891464263" sldId="266"/>
        </pc:sldMkLst>
      </pc:sldChg>
      <pc:sldChg chg="modSp del mod">
        <pc:chgData name="Adya Johari" userId="50759bed-2b1e-478c-9c18-f030c0ff1959" providerId="ADAL" clId="{A4960368-E850-46D3-A880-E01D0DFCA5EC}" dt="2026-07-22T05:22:23.667" v="41" actId="47"/>
        <pc:sldMkLst>
          <pc:docMk/>
          <pc:sldMk cId="720629151" sldId="267"/>
        </pc:sldMkLst>
        <pc:picChg chg="mod">
          <ac:chgData name="Adya Johari" userId="50759bed-2b1e-478c-9c18-f030c0ff1959" providerId="ADAL" clId="{A4960368-E850-46D3-A880-E01D0DFCA5EC}" dt="2026-07-22T05:22:17.859" v="40" actId="1076"/>
          <ac:picMkLst>
            <pc:docMk/>
            <pc:sldMk cId="720629151" sldId="267"/>
            <ac:picMk id="23" creationId="{21C7F805-0CF4-2ADC-677B-8456548851D6}"/>
          </ac:picMkLst>
        </pc:picChg>
      </pc:sldChg>
      <pc:sldChg chg="addSp delSp modSp add del mod ord">
        <pc:chgData name="Adya Johari" userId="50759bed-2b1e-478c-9c18-f030c0ff1959" providerId="ADAL" clId="{A4960368-E850-46D3-A880-E01D0DFCA5EC}" dt="2026-07-22T06:03:53.556" v="285" actId="1076"/>
        <pc:sldMkLst>
          <pc:docMk/>
          <pc:sldMk cId="2423606044" sldId="268"/>
        </pc:sldMkLst>
        <pc:spChg chg="del mod">
          <ac:chgData name="Adya Johari" userId="50759bed-2b1e-478c-9c18-f030c0ff1959" providerId="ADAL" clId="{A4960368-E850-46D3-A880-E01D0DFCA5EC}" dt="2026-07-22T05:25:37.892" v="87" actId="478"/>
          <ac:spMkLst>
            <pc:docMk/>
            <pc:sldMk cId="2423606044" sldId="268"/>
            <ac:spMk id="2" creationId="{640F8359-BB88-AC2A-4F9F-A8DB699CFF23}"/>
          </ac:spMkLst>
        </pc:spChg>
        <pc:spChg chg="del">
          <ac:chgData name="Adya Johari" userId="50759bed-2b1e-478c-9c18-f030c0ff1959" providerId="ADAL" clId="{A4960368-E850-46D3-A880-E01D0DFCA5EC}" dt="2026-07-22T05:25:41.201" v="89" actId="478"/>
          <ac:spMkLst>
            <pc:docMk/>
            <pc:sldMk cId="2423606044" sldId="268"/>
            <ac:spMk id="3" creationId="{DFC3A6E4-F40A-94F9-E578-68AC2FE14AF9}"/>
          </ac:spMkLst>
        </pc:spChg>
        <pc:spChg chg="add del mod">
          <ac:chgData name="Adya Johari" userId="50759bed-2b1e-478c-9c18-f030c0ff1959" providerId="ADAL" clId="{A4960368-E850-46D3-A880-E01D0DFCA5EC}" dt="2026-07-22T05:25:39.320" v="88" actId="478"/>
          <ac:spMkLst>
            <pc:docMk/>
            <pc:sldMk cId="2423606044" sldId="268"/>
            <ac:spMk id="6" creationId="{BD1FFCD0-3B6E-2B95-698B-B03FD28E6042}"/>
          </ac:spMkLst>
        </pc:spChg>
        <pc:spChg chg="add mod">
          <ac:chgData name="Adya Johari" userId="50759bed-2b1e-478c-9c18-f030c0ff1959" providerId="ADAL" clId="{A4960368-E850-46D3-A880-E01D0DFCA5EC}" dt="2026-07-22T06:03:53.556" v="285" actId="1076"/>
          <ac:spMkLst>
            <pc:docMk/>
            <pc:sldMk cId="2423606044" sldId="268"/>
            <ac:spMk id="16" creationId="{E23DA439-810D-AF78-CC99-CD42645DD406}"/>
          </ac:spMkLst>
        </pc:spChg>
        <pc:picChg chg="del mod">
          <ac:chgData name="Adya Johari" userId="50759bed-2b1e-478c-9c18-f030c0ff1959" providerId="ADAL" clId="{A4960368-E850-46D3-A880-E01D0DFCA5EC}" dt="2026-07-22T05:54:10.706" v="251" actId="478"/>
          <ac:picMkLst>
            <pc:docMk/>
            <pc:sldMk cId="2423606044" sldId="268"/>
            <ac:picMk id="7" creationId="{A6BA232E-37A3-EF32-D883-CC875739F9E0}"/>
          </ac:picMkLst>
        </pc:picChg>
        <pc:picChg chg="add mod modCrop">
          <ac:chgData name="Adya Johari" userId="50759bed-2b1e-478c-9c18-f030c0ff1959" providerId="ADAL" clId="{A4960368-E850-46D3-A880-E01D0DFCA5EC}" dt="2026-07-22T05:55:33.978" v="262" actId="732"/>
          <ac:picMkLst>
            <pc:docMk/>
            <pc:sldMk cId="2423606044" sldId="268"/>
            <ac:picMk id="8" creationId="{2A058DAA-9445-E5F8-22A3-579EED801802}"/>
          </ac:picMkLst>
        </pc:picChg>
        <pc:picChg chg="add del">
          <ac:chgData name="Adya Johari" userId="50759bed-2b1e-478c-9c18-f030c0ff1959" providerId="ADAL" clId="{A4960368-E850-46D3-A880-E01D0DFCA5EC}" dt="2026-07-22T06:03:27.430" v="283" actId="22"/>
          <ac:picMkLst>
            <pc:docMk/>
            <pc:sldMk cId="2423606044" sldId="268"/>
            <ac:picMk id="12" creationId="{7EECFA19-8FF2-5382-EFDB-E903C0ACF861}"/>
          </ac:picMkLst>
        </pc:picChg>
      </pc:sldChg>
      <pc:sldChg chg="addSp delSp modSp mod ord">
        <pc:chgData name="Adya Johari" userId="50759bed-2b1e-478c-9c18-f030c0ff1959" providerId="ADAL" clId="{A4960368-E850-46D3-A880-E01D0DFCA5EC}" dt="2026-07-22T06:06:19.105" v="325" actId="1076"/>
        <pc:sldMkLst>
          <pc:docMk/>
          <pc:sldMk cId="3473149667" sldId="269"/>
        </pc:sldMkLst>
        <pc:spChg chg="del">
          <ac:chgData name="Adya Johari" userId="50759bed-2b1e-478c-9c18-f030c0ff1959" providerId="ADAL" clId="{A4960368-E850-46D3-A880-E01D0DFCA5EC}" dt="2026-07-22T05:25:23.767" v="80" actId="478"/>
          <ac:spMkLst>
            <pc:docMk/>
            <pc:sldMk cId="3473149667" sldId="269"/>
            <ac:spMk id="2" creationId="{27D7767C-E00F-7E0F-58AC-12BF0BAE22E2}"/>
          </ac:spMkLst>
        </pc:spChg>
        <pc:spChg chg="del">
          <ac:chgData name="Adya Johari" userId="50759bed-2b1e-478c-9c18-f030c0ff1959" providerId="ADAL" clId="{A4960368-E850-46D3-A880-E01D0DFCA5EC}" dt="2026-07-22T05:25:27.795" v="83" actId="478"/>
          <ac:spMkLst>
            <pc:docMk/>
            <pc:sldMk cId="3473149667" sldId="269"/>
            <ac:spMk id="3" creationId="{29B1E028-A7B0-3CB3-64CF-070DBF866C13}"/>
          </ac:spMkLst>
        </pc:spChg>
        <pc:spChg chg="add del mod">
          <ac:chgData name="Adya Johari" userId="50759bed-2b1e-478c-9c18-f030c0ff1959" providerId="ADAL" clId="{A4960368-E850-46D3-A880-E01D0DFCA5EC}" dt="2026-07-22T05:25:25.188" v="81" actId="478"/>
          <ac:spMkLst>
            <pc:docMk/>
            <pc:sldMk cId="3473149667" sldId="269"/>
            <ac:spMk id="6" creationId="{214E56A2-D971-85C6-7FF4-9B29E4DFAD41}"/>
          </ac:spMkLst>
        </pc:spChg>
        <pc:spChg chg="add mod">
          <ac:chgData name="Adya Johari" userId="50759bed-2b1e-478c-9c18-f030c0ff1959" providerId="ADAL" clId="{A4960368-E850-46D3-A880-E01D0DFCA5EC}" dt="2026-07-22T06:06:19.105" v="325" actId="1076"/>
          <ac:spMkLst>
            <pc:docMk/>
            <pc:sldMk cId="3473149667" sldId="269"/>
            <ac:spMk id="10" creationId="{9967DDC3-A9F1-20D9-D9DB-577B37E0C1B5}"/>
          </ac:spMkLst>
        </pc:spChg>
        <pc:picChg chg="mod">
          <ac:chgData name="Adya Johari" userId="50759bed-2b1e-478c-9c18-f030c0ff1959" providerId="ADAL" clId="{A4960368-E850-46D3-A880-E01D0DFCA5EC}" dt="2026-07-22T05:25:32.386" v="85" actId="14100"/>
          <ac:picMkLst>
            <pc:docMk/>
            <pc:sldMk cId="3473149667" sldId="269"/>
            <ac:picMk id="9" creationId="{1842D803-21B9-D559-FFB2-ABE520EDB19B}"/>
          </ac:picMkLst>
        </pc:picChg>
      </pc:sldChg>
      <pc:sldChg chg="addSp delSp modSp del mod ord">
        <pc:chgData name="Adya Johari" userId="50759bed-2b1e-478c-9c18-f030c0ff1959" providerId="ADAL" clId="{A4960368-E850-46D3-A880-E01D0DFCA5EC}" dt="2026-07-22T05:41:06.733" v="179" actId="47"/>
        <pc:sldMkLst>
          <pc:docMk/>
          <pc:sldMk cId="882448145" sldId="270"/>
        </pc:sldMkLst>
        <pc:spChg chg="del">
          <ac:chgData name="Adya Johari" userId="50759bed-2b1e-478c-9c18-f030c0ff1959" providerId="ADAL" clId="{A4960368-E850-46D3-A880-E01D0DFCA5EC}" dt="2026-07-22T05:22:40.631" v="42" actId="478"/>
          <ac:spMkLst>
            <pc:docMk/>
            <pc:sldMk cId="882448145" sldId="270"/>
            <ac:spMk id="2" creationId="{442AA96E-B4BA-5FF7-E9B7-C2F132EFD33A}"/>
          </ac:spMkLst>
        </pc:spChg>
        <pc:spChg chg="del">
          <ac:chgData name="Adya Johari" userId="50759bed-2b1e-478c-9c18-f030c0ff1959" providerId="ADAL" clId="{A4960368-E850-46D3-A880-E01D0DFCA5EC}" dt="2026-07-22T05:22:44.948" v="44" actId="478"/>
          <ac:spMkLst>
            <pc:docMk/>
            <pc:sldMk cId="882448145" sldId="270"/>
            <ac:spMk id="3" creationId="{12CCD340-FADE-6165-FA45-80693C22BF7D}"/>
          </ac:spMkLst>
        </pc:spChg>
        <pc:spChg chg="add del mod">
          <ac:chgData name="Adya Johari" userId="50759bed-2b1e-478c-9c18-f030c0ff1959" providerId="ADAL" clId="{A4960368-E850-46D3-A880-E01D0DFCA5EC}" dt="2026-07-22T05:22:42.930" v="43" actId="478"/>
          <ac:spMkLst>
            <pc:docMk/>
            <pc:sldMk cId="882448145" sldId="270"/>
            <ac:spMk id="6" creationId="{27C53022-BB28-20B4-F718-A4058375D15B}"/>
          </ac:spMkLst>
        </pc:spChg>
        <pc:picChg chg="add del mod">
          <ac:chgData name="Adya Johari" userId="50759bed-2b1e-478c-9c18-f030c0ff1959" providerId="ADAL" clId="{A4960368-E850-46D3-A880-E01D0DFCA5EC}" dt="2026-07-22T05:41:00.608" v="176" actId="478"/>
          <ac:picMkLst>
            <pc:docMk/>
            <pc:sldMk cId="882448145" sldId="270"/>
            <ac:picMk id="10" creationId="{A9C99456-347E-BE2F-3113-2FE0E2AEADE4}"/>
          </ac:picMkLst>
        </pc:picChg>
        <pc:picChg chg="del mod">
          <ac:chgData name="Adya Johari" userId="50759bed-2b1e-478c-9c18-f030c0ff1959" providerId="ADAL" clId="{A4960368-E850-46D3-A880-E01D0DFCA5EC}" dt="2026-07-22T05:23:48.892" v="56" actId="21"/>
          <ac:picMkLst>
            <pc:docMk/>
            <pc:sldMk cId="882448145" sldId="270"/>
            <ac:picMk id="11" creationId="{53FF41C3-15EF-DE41-39A0-A883CBD8F8B7}"/>
          </ac:picMkLst>
        </pc:picChg>
        <pc:picChg chg="add del mod">
          <ac:chgData name="Adya Johari" userId="50759bed-2b1e-478c-9c18-f030c0ff1959" providerId="ADAL" clId="{A4960368-E850-46D3-A880-E01D0DFCA5EC}" dt="2026-07-22T05:38:54.307" v="164" actId="478"/>
          <ac:picMkLst>
            <pc:docMk/>
            <pc:sldMk cId="882448145" sldId="270"/>
            <ac:picMk id="14" creationId="{4C7B9CE9-4A21-1E42-98D0-7E4325DDA15E}"/>
          </ac:picMkLst>
        </pc:picChg>
        <pc:picChg chg="add del mod">
          <ac:chgData name="Adya Johari" userId="50759bed-2b1e-478c-9c18-f030c0ff1959" providerId="ADAL" clId="{A4960368-E850-46D3-A880-E01D0DFCA5EC}" dt="2026-07-22T05:38:54.307" v="164" actId="478"/>
          <ac:picMkLst>
            <pc:docMk/>
            <pc:sldMk cId="882448145" sldId="270"/>
            <ac:picMk id="18" creationId="{8F5CFE2E-50C2-3E1E-6DC4-85C895DDB697}"/>
          </ac:picMkLst>
        </pc:picChg>
        <pc:picChg chg="add del mod">
          <ac:chgData name="Adya Johari" userId="50759bed-2b1e-478c-9c18-f030c0ff1959" providerId="ADAL" clId="{A4960368-E850-46D3-A880-E01D0DFCA5EC}" dt="2026-07-22T05:41:04.530" v="178" actId="478"/>
          <ac:picMkLst>
            <pc:docMk/>
            <pc:sldMk cId="882448145" sldId="270"/>
            <ac:picMk id="22" creationId="{B9843135-B901-E021-EE60-BF60B199ED55}"/>
          </ac:picMkLst>
        </pc:picChg>
        <pc:picChg chg="add del mod">
          <ac:chgData name="Adya Johari" userId="50759bed-2b1e-478c-9c18-f030c0ff1959" providerId="ADAL" clId="{A4960368-E850-46D3-A880-E01D0DFCA5EC}" dt="2026-07-22T05:41:03.746" v="177" actId="478"/>
          <ac:picMkLst>
            <pc:docMk/>
            <pc:sldMk cId="882448145" sldId="270"/>
            <ac:picMk id="25" creationId="{1AB9A544-0274-54BD-A200-BE869811ABFD}"/>
          </ac:picMkLst>
        </pc:picChg>
      </pc:sldChg>
      <pc:sldChg chg="addSp delSp modSp mod ord">
        <pc:chgData name="Adya Johari" userId="50759bed-2b1e-478c-9c18-f030c0ff1959" providerId="ADAL" clId="{A4960368-E850-46D3-A880-E01D0DFCA5EC}" dt="2026-07-22T06:15:29.216" v="490" actId="1076"/>
        <pc:sldMkLst>
          <pc:docMk/>
          <pc:sldMk cId="1312938844" sldId="271"/>
        </pc:sldMkLst>
        <pc:spChg chg="del">
          <ac:chgData name="Adya Johari" userId="50759bed-2b1e-478c-9c18-f030c0ff1959" providerId="ADAL" clId="{A4960368-E850-46D3-A880-E01D0DFCA5EC}" dt="2026-07-22T05:25:03.817" v="75" actId="478"/>
          <ac:spMkLst>
            <pc:docMk/>
            <pc:sldMk cId="1312938844" sldId="271"/>
            <ac:spMk id="2" creationId="{C2C17231-9156-4314-8C86-B1B5EF64598B}"/>
          </ac:spMkLst>
        </pc:spChg>
        <pc:spChg chg="del">
          <ac:chgData name="Adya Johari" userId="50759bed-2b1e-478c-9c18-f030c0ff1959" providerId="ADAL" clId="{A4960368-E850-46D3-A880-E01D0DFCA5EC}" dt="2026-07-22T05:25:06.676" v="77" actId="478"/>
          <ac:spMkLst>
            <pc:docMk/>
            <pc:sldMk cId="1312938844" sldId="271"/>
            <ac:spMk id="3" creationId="{655B0F2E-9059-F28C-2E95-60B427CCAE06}"/>
          </ac:spMkLst>
        </pc:spChg>
        <pc:spChg chg="add del mod">
          <ac:chgData name="Adya Johari" userId="50759bed-2b1e-478c-9c18-f030c0ff1959" providerId="ADAL" clId="{A4960368-E850-46D3-A880-E01D0DFCA5EC}" dt="2026-07-22T05:25:05.107" v="76" actId="478"/>
          <ac:spMkLst>
            <pc:docMk/>
            <pc:sldMk cId="1312938844" sldId="271"/>
            <ac:spMk id="6" creationId="{9E21FB9C-3280-378D-AFAC-219DF82EF821}"/>
          </ac:spMkLst>
        </pc:spChg>
        <pc:spChg chg="add del mod">
          <ac:chgData name="Adya Johari" userId="50759bed-2b1e-478c-9c18-f030c0ff1959" providerId="ADAL" clId="{A4960368-E850-46D3-A880-E01D0DFCA5EC}" dt="2026-07-22T06:00:03.681" v="271" actId="478"/>
          <ac:spMkLst>
            <pc:docMk/>
            <pc:sldMk cId="1312938844" sldId="271"/>
            <ac:spMk id="8" creationId="{919E278B-DEDB-CDDF-497E-1273230AD5B3}"/>
          </ac:spMkLst>
        </pc:spChg>
        <pc:spChg chg="add mod">
          <ac:chgData name="Adya Johari" userId="50759bed-2b1e-478c-9c18-f030c0ff1959" providerId="ADAL" clId="{A4960368-E850-46D3-A880-E01D0DFCA5EC}" dt="2026-07-22T06:15:29.216" v="490" actId="1076"/>
          <ac:spMkLst>
            <pc:docMk/>
            <pc:sldMk cId="1312938844" sldId="271"/>
            <ac:spMk id="12" creationId="{BF463191-612D-E438-DBB6-B0D52FC62E27}"/>
          </ac:spMkLst>
        </pc:spChg>
        <pc:picChg chg="mod">
          <ac:chgData name="Adya Johari" userId="50759bed-2b1e-478c-9c18-f030c0ff1959" providerId="ADAL" clId="{A4960368-E850-46D3-A880-E01D0DFCA5EC}" dt="2026-07-22T05:25:12.537" v="79" actId="14100"/>
          <ac:picMkLst>
            <pc:docMk/>
            <pc:sldMk cId="1312938844" sldId="271"/>
            <ac:picMk id="13" creationId="{0936B1FD-3C0F-DA96-98E1-AF3CB5E7F2DD}"/>
          </ac:picMkLst>
        </pc:picChg>
      </pc:sldChg>
      <pc:sldChg chg="delSp del mod">
        <pc:chgData name="Adya Johari" userId="50759bed-2b1e-478c-9c18-f030c0ff1959" providerId="ADAL" clId="{A4960368-E850-46D3-A880-E01D0DFCA5EC}" dt="2026-07-22T05:22:08.457" v="38" actId="47"/>
        <pc:sldMkLst>
          <pc:docMk/>
          <pc:sldMk cId="2371546051" sldId="272"/>
        </pc:sldMkLst>
        <pc:picChg chg="del">
          <ac:chgData name="Adya Johari" userId="50759bed-2b1e-478c-9c18-f030c0ff1959" providerId="ADAL" clId="{A4960368-E850-46D3-A880-E01D0DFCA5EC}" dt="2026-07-22T05:21:54.974" v="32" actId="21"/>
          <ac:picMkLst>
            <pc:docMk/>
            <pc:sldMk cId="2371546051" sldId="272"/>
            <ac:picMk id="15" creationId="{8EE9D17C-F660-CAB3-2966-0A79338F09E3}"/>
          </ac:picMkLst>
        </pc:picChg>
      </pc:sldChg>
      <pc:sldChg chg="addSp delSp modSp del mod">
        <pc:chgData name="Adya Johari" userId="50759bed-2b1e-478c-9c18-f030c0ff1959" providerId="ADAL" clId="{A4960368-E850-46D3-A880-E01D0DFCA5EC}" dt="2026-07-22T05:40:50.620" v="174" actId="47"/>
        <pc:sldMkLst>
          <pc:docMk/>
          <pc:sldMk cId="1874459416" sldId="273"/>
        </pc:sldMkLst>
        <pc:spChg chg="del">
          <ac:chgData name="Adya Johari" userId="50759bed-2b1e-478c-9c18-f030c0ff1959" providerId="ADAL" clId="{A4960368-E850-46D3-A880-E01D0DFCA5EC}" dt="2026-07-22T05:24:39.795" v="67" actId="478"/>
          <ac:spMkLst>
            <pc:docMk/>
            <pc:sldMk cId="1874459416" sldId="273"/>
            <ac:spMk id="2" creationId="{598B1B97-FF73-2F97-B04A-A6D6BF4167D2}"/>
          </ac:spMkLst>
        </pc:spChg>
        <pc:spChg chg="del">
          <ac:chgData name="Adya Johari" userId="50759bed-2b1e-478c-9c18-f030c0ff1959" providerId="ADAL" clId="{A4960368-E850-46D3-A880-E01D0DFCA5EC}" dt="2026-07-22T05:24:43.490" v="69" actId="478"/>
          <ac:spMkLst>
            <pc:docMk/>
            <pc:sldMk cId="1874459416" sldId="273"/>
            <ac:spMk id="3" creationId="{EC086111-E8C9-98F2-44D8-868A60B5AFC5}"/>
          </ac:spMkLst>
        </pc:spChg>
        <pc:spChg chg="add del mod">
          <ac:chgData name="Adya Johari" userId="50759bed-2b1e-478c-9c18-f030c0ff1959" providerId="ADAL" clId="{A4960368-E850-46D3-A880-E01D0DFCA5EC}" dt="2026-07-22T05:24:41.027" v="68" actId="478"/>
          <ac:spMkLst>
            <pc:docMk/>
            <pc:sldMk cId="1874459416" sldId="273"/>
            <ac:spMk id="6" creationId="{BB2D5CFE-FD35-7918-7B20-7B92E4AD79AD}"/>
          </ac:spMkLst>
        </pc:spChg>
        <pc:picChg chg="mod">
          <ac:chgData name="Adya Johari" userId="50759bed-2b1e-478c-9c18-f030c0ff1959" providerId="ADAL" clId="{A4960368-E850-46D3-A880-E01D0DFCA5EC}" dt="2026-07-22T05:24:58.914" v="74" actId="14100"/>
          <ac:picMkLst>
            <pc:docMk/>
            <pc:sldMk cId="1874459416" sldId="273"/>
            <ac:picMk id="19" creationId="{A3BA27B7-561B-A2DB-A765-BA2AC8FF6147}"/>
          </ac:picMkLst>
        </pc:picChg>
      </pc:sldChg>
      <pc:sldChg chg="addSp delSp modSp mod">
        <pc:chgData name="Adya Johari" userId="50759bed-2b1e-478c-9c18-f030c0ff1959" providerId="ADAL" clId="{A4960368-E850-46D3-A880-E01D0DFCA5EC}" dt="2026-07-22T06:02:03.905" v="281" actId="1076"/>
        <pc:sldMkLst>
          <pc:docMk/>
          <pc:sldMk cId="1574393433" sldId="274"/>
        </pc:sldMkLst>
        <pc:spChg chg="del">
          <ac:chgData name="Adya Johari" userId="50759bed-2b1e-478c-9c18-f030c0ff1959" providerId="ADAL" clId="{A4960368-E850-46D3-A880-E01D0DFCA5EC}" dt="2026-07-22T05:24:16.727" v="62" actId="478"/>
          <ac:spMkLst>
            <pc:docMk/>
            <pc:sldMk cId="1574393433" sldId="274"/>
            <ac:spMk id="2" creationId="{48F52EBF-F56C-45D0-A3F9-9FB8341989E7}"/>
          </ac:spMkLst>
        </pc:spChg>
        <pc:spChg chg="del">
          <ac:chgData name="Adya Johari" userId="50759bed-2b1e-478c-9c18-f030c0ff1959" providerId="ADAL" clId="{A4960368-E850-46D3-A880-E01D0DFCA5EC}" dt="2026-07-22T05:24:22.516" v="64" actId="478"/>
          <ac:spMkLst>
            <pc:docMk/>
            <pc:sldMk cId="1574393433" sldId="274"/>
            <ac:spMk id="3" creationId="{018ECC66-33C0-471B-B194-E0129689DF49}"/>
          </ac:spMkLst>
        </pc:spChg>
        <pc:spChg chg="add del mod">
          <ac:chgData name="Adya Johari" userId="50759bed-2b1e-478c-9c18-f030c0ff1959" providerId="ADAL" clId="{A4960368-E850-46D3-A880-E01D0DFCA5EC}" dt="2026-07-22T05:24:18.466" v="63" actId="478"/>
          <ac:spMkLst>
            <pc:docMk/>
            <pc:sldMk cId="1574393433" sldId="274"/>
            <ac:spMk id="6" creationId="{15A5048D-A3B2-49B9-E7CF-C2B3866FD32D}"/>
          </ac:spMkLst>
        </pc:spChg>
        <pc:spChg chg="add mod">
          <ac:chgData name="Adya Johari" userId="50759bed-2b1e-478c-9c18-f030c0ff1959" providerId="ADAL" clId="{A4960368-E850-46D3-A880-E01D0DFCA5EC}" dt="2026-07-22T06:02:03.905" v="281" actId="1076"/>
          <ac:spMkLst>
            <pc:docMk/>
            <pc:sldMk cId="1574393433" sldId="274"/>
            <ac:spMk id="8" creationId="{926F02DA-D933-0A72-4CC7-BA66DED9161B}"/>
          </ac:spMkLst>
        </pc:spChg>
        <pc:picChg chg="mod">
          <ac:chgData name="Adya Johari" userId="50759bed-2b1e-478c-9c18-f030c0ff1959" providerId="ADAL" clId="{A4960368-E850-46D3-A880-E01D0DFCA5EC}" dt="2026-07-22T05:24:31.370" v="66" actId="14100"/>
          <ac:picMkLst>
            <pc:docMk/>
            <pc:sldMk cId="1574393433" sldId="274"/>
            <ac:picMk id="23" creationId="{FB642919-3B7B-BC0A-1E87-591C6F061CBA}"/>
          </ac:picMkLst>
        </pc:picChg>
      </pc:sldChg>
      <pc:sldChg chg="addSp delSp modSp add del mod">
        <pc:chgData name="Adya Johari" userId="50759bed-2b1e-478c-9c18-f030c0ff1959" providerId="ADAL" clId="{A4960368-E850-46D3-A880-E01D0DFCA5EC}" dt="2026-07-22T05:42:15.707" v="189" actId="47"/>
        <pc:sldMkLst>
          <pc:docMk/>
          <pc:sldMk cId="3908153974" sldId="275"/>
        </pc:sldMkLst>
        <pc:spChg chg="del">
          <ac:chgData name="Adya Johari" userId="50759bed-2b1e-478c-9c18-f030c0ff1959" providerId="ADAL" clId="{A4960368-E850-46D3-A880-E01D0DFCA5EC}" dt="2026-07-22T05:28:14.836" v="121" actId="478"/>
          <ac:spMkLst>
            <pc:docMk/>
            <pc:sldMk cId="3908153974" sldId="275"/>
            <ac:spMk id="2" creationId="{AEC01260-C59C-E073-83FF-F4D223392D8D}"/>
          </ac:spMkLst>
        </pc:spChg>
        <pc:spChg chg="add del mod">
          <ac:chgData name="Adya Johari" userId="50759bed-2b1e-478c-9c18-f030c0ff1959" providerId="ADAL" clId="{A4960368-E850-46D3-A880-E01D0DFCA5EC}" dt="2026-07-22T05:28:17.939" v="122" actId="478"/>
          <ac:spMkLst>
            <pc:docMk/>
            <pc:sldMk cId="3908153974" sldId="275"/>
            <ac:spMk id="5" creationId="{9BCA658D-553C-159B-2ED5-1307F108EE88}"/>
          </ac:spMkLst>
        </pc:spChg>
        <pc:picChg chg="mod">
          <ac:chgData name="Adya Johari" userId="50759bed-2b1e-478c-9c18-f030c0ff1959" providerId="ADAL" clId="{A4960368-E850-46D3-A880-E01D0DFCA5EC}" dt="2026-07-22T05:28:56.705" v="133" actId="1076"/>
          <ac:picMkLst>
            <pc:docMk/>
            <pc:sldMk cId="3908153974" sldId="275"/>
            <ac:picMk id="4" creationId="{4F34EC37-4383-D196-9273-1548FBB8F635}"/>
          </ac:picMkLst>
        </pc:picChg>
        <pc:picChg chg="add mod">
          <ac:chgData name="Adya Johari" userId="50759bed-2b1e-478c-9c18-f030c0ff1959" providerId="ADAL" clId="{A4960368-E850-46D3-A880-E01D0DFCA5EC}" dt="2026-07-22T05:28:53.313" v="132" actId="1076"/>
          <ac:picMkLst>
            <pc:docMk/>
            <pc:sldMk cId="3908153974" sldId="275"/>
            <ac:picMk id="7" creationId="{AB14C800-F886-AAC3-94A8-2DE213523AE2}"/>
          </ac:picMkLst>
        </pc:picChg>
      </pc:sldChg>
      <pc:sldChg chg="modSp add ord">
        <pc:chgData name="Adya Johari" userId="50759bed-2b1e-478c-9c18-f030c0ff1959" providerId="ADAL" clId="{A4960368-E850-46D3-A880-E01D0DFCA5EC}" dt="2026-07-22T05:30:12.751" v="145"/>
        <pc:sldMkLst>
          <pc:docMk/>
          <pc:sldMk cId="2143118011" sldId="276"/>
        </pc:sldMkLst>
        <pc:spChg chg="mod">
          <ac:chgData name="Adya Johari" userId="50759bed-2b1e-478c-9c18-f030c0ff1959" providerId="ADAL" clId="{A4960368-E850-46D3-A880-E01D0DFCA5EC}" dt="2026-07-22T05:30:12.751" v="145"/>
          <ac:spMkLst>
            <pc:docMk/>
            <pc:sldMk cId="2143118011" sldId="276"/>
            <ac:spMk id="2" creationId="{F4B3581C-16A1-0D23-46DD-66028C6ECDAD}"/>
          </ac:spMkLst>
        </pc:spChg>
      </pc:sldChg>
      <pc:sldChg chg="modSp add del mod ord">
        <pc:chgData name="Adya Johari" userId="50759bed-2b1e-478c-9c18-f030c0ff1959" providerId="ADAL" clId="{A4960368-E850-46D3-A880-E01D0DFCA5EC}" dt="2026-07-22T05:42:11.018" v="188" actId="47"/>
        <pc:sldMkLst>
          <pc:docMk/>
          <pc:sldMk cId="567650286" sldId="277"/>
        </pc:sldMkLst>
        <pc:spChg chg="mod">
          <ac:chgData name="Adya Johari" userId="50759bed-2b1e-478c-9c18-f030c0ff1959" providerId="ADAL" clId="{A4960368-E850-46D3-A880-E01D0DFCA5EC}" dt="2026-07-22T05:30:49.396" v="155" actId="20577"/>
          <ac:spMkLst>
            <pc:docMk/>
            <pc:sldMk cId="567650286" sldId="277"/>
            <ac:spMk id="2" creationId="{591F77B9-0B92-7176-57ED-826106407238}"/>
          </ac:spMkLst>
        </pc:spChg>
      </pc:sldChg>
      <pc:sldChg chg="addSp delSp modSp add del mod ord">
        <pc:chgData name="Adya Johari" userId="50759bed-2b1e-478c-9c18-f030c0ff1959" providerId="ADAL" clId="{A4960368-E850-46D3-A880-E01D0DFCA5EC}" dt="2026-07-22T05:48:43.420" v="214" actId="47"/>
        <pc:sldMkLst>
          <pc:docMk/>
          <pc:sldMk cId="620039406" sldId="277"/>
        </pc:sldMkLst>
        <pc:picChg chg="add del mod">
          <ac:chgData name="Adya Johari" userId="50759bed-2b1e-478c-9c18-f030c0ff1959" providerId="ADAL" clId="{A4960368-E850-46D3-A880-E01D0DFCA5EC}" dt="2026-07-22T05:46:44.167" v="202" actId="478"/>
          <ac:picMkLst>
            <pc:docMk/>
            <pc:sldMk cId="620039406" sldId="277"/>
            <ac:picMk id="2" creationId="{E797DC8A-9552-F365-390B-D49C1B558A84}"/>
          </ac:picMkLst>
        </pc:picChg>
        <pc:picChg chg="add del mod">
          <ac:chgData name="Adya Johari" userId="50759bed-2b1e-478c-9c18-f030c0ff1959" providerId="ADAL" clId="{A4960368-E850-46D3-A880-E01D0DFCA5EC}" dt="2026-07-22T05:48:41.856" v="213" actId="478"/>
          <ac:picMkLst>
            <pc:docMk/>
            <pc:sldMk cId="620039406" sldId="277"/>
            <ac:picMk id="3" creationId="{B7041FAF-140F-99DF-F055-1180815BFCD1}"/>
          </ac:picMkLst>
        </pc:picChg>
        <pc:picChg chg="del">
          <ac:chgData name="Adya Johari" userId="50759bed-2b1e-478c-9c18-f030c0ff1959" providerId="ADAL" clId="{A4960368-E850-46D3-A880-E01D0DFCA5EC}" dt="2026-07-22T05:42:53.891" v="192" actId="478"/>
          <ac:picMkLst>
            <pc:docMk/>
            <pc:sldMk cId="620039406" sldId="277"/>
            <ac:picMk id="9" creationId="{EC431283-BB10-76F3-8C6C-78029CADD976}"/>
          </ac:picMkLst>
        </pc:picChg>
      </pc:sldChg>
      <pc:sldChg chg="addSp delSp modSp add mod ord">
        <pc:chgData name="Adya Johari" userId="50759bed-2b1e-478c-9c18-f030c0ff1959" providerId="ADAL" clId="{A4960368-E850-46D3-A880-E01D0DFCA5EC}" dt="2026-07-22T06:01:18.912" v="277" actId="207"/>
        <pc:sldMkLst>
          <pc:docMk/>
          <pc:sldMk cId="1248932771" sldId="278"/>
        </pc:sldMkLst>
        <pc:spChg chg="add mod">
          <ac:chgData name="Adya Johari" userId="50759bed-2b1e-478c-9c18-f030c0ff1959" providerId="ADAL" clId="{A4960368-E850-46D3-A880-E01D0DFCA5EC}" dt="2026-07-22T06:01:18.912" v="277" actId="207"/>
          <ac:spMkLst>
            <pc:docMk/>
            <pc:sldMk cId="1248932771" sldId="278"/>
            <ac:spMk id="4" creationId="{31B558E8-EC1F-0ACA-D772-17B6DC86EB8F}"/>
          </ac:spMkLst>
        </pc:spChg>
        <pc:picChg chg="add mod">
          <ac:chgData name="Adya Johari" userId="50759bed-2b1e-478c-9c18-f030c0ff1959" providerId="ADAL" clId="{A4960368-E850-46D3-A880-E01D0DFCA5EC}" dt="2026-07-22T05:47:18.907" v="210" actId="14100"/>
          <ac:picMkLst>
            <pc:docMk/>
            <pc:sldMk cId="1248932771" sldId="278"/>
            <ac:picMk id="2" creationId="{89BEA938-6883-E1D4-9931-C8E6804C2817}"/>
          </ac:picMkLst>
        </pc:picChg>
        <pc:picChg chg="del">
          <ac:chgData name="Adya Johari" userId="50759bed-2b1e-478c-9c18-f030c0ff1959" providerId="ADAL" clId="{A4960368-E850-46D3-A880-E01D0DFCA5EC}" dt="2026-07-22T05:47:08.146" v="206" actId="478"/>
          <ac:picMkLst>
            <pc:docMk/>
            <pc:sldMk cId="1248932771" sldId="278"/>
            <ac:picMk id="3" creationId="{1E0A92D9-6590-CE39-D393-F753D01CD15B}"/>
          </ac:picMkLst>
        </pc:picChg>
      </pc:sldChg>
      <pc:sldChg chg="addSp delSp modSp add del mod">
        <pc:chgData name="Adya Johari" userId="50759bed-2b1e-478c-9c18-f030c0ff1959" providerId="ADAL" clId="{A4960368-E850-46D3-A880-E01D0DFCA5EC}" dt="2026-07-22T06:08:25.153" v="337" actId="207"/>
        <pc:sldMkLst>
          <pc:docMk/>
          <pc:sldMk cId="3767431238" sldId="279"/>
        </pc:sldMkLst>
        <pc:spChg chg="add mod">
          <ac:chgData name="Adya Johari" userId="50759bed-2b1e-478c-9c18-f030c0ff1959" providerId="ADAL" clId="{A4960368-E850-46D3-A880-E01D0DFCA5EC}" dt="2026-07-22T06:08:25.153" v="337" actId="207"/>
          <ac:spMkLst>
            <pc:docMk/>
            <pc:sldMk cId="3767431238" sldId="279"/>
            <ac:spMk id="5" creationId="{421FCBA3-EE44-5C64-9A34-BB68FFA802F6}"/>
          </ac:spMkLst>
        </pc:spChg>
        <pc:picChg chg="del">
          <ac:chgData name="Adya Johari" userId="50759bed-2b1e-478c-9c18-f030c0ff1959" providerId="ADAL" clId="{A4960368-E850-46D3-A880-E01D0DFCA5EC}" dt="2026-07-22T05:49:40.179" v="218" actId="478"/>
          <ac:picMkLst>
            <pc:docMk/>
            <pc:sldMk cId="3767431238" sldId="279"/>
            <ac:picMk id="2" creationId="{2711078B-F291-A4E7-B1E8-8F390B273785}"/>
          </ac:picMkLst>
        </pc:picChg>
        <pc:picChg chg="add mod">
          <ac:chgData name="Adya Johari" userId="50759bed-2b1e-478c-9c18-f030c0ff1959" providerId="ADAL" clId="{A4960368-E850-46D3-A880-E01D0DFCA5EC}" dt="2026-07-22T05:49:48.340" v="222" actId="14100"/>
          <ac:picMkLst>
            <pc:docMk/>
            <pc:sldMk cId="3767431238" sldId="279"/>
            <ac:picMk id="3" creationId="{932E3BA2-1F1C-9596-96AA-9AA73362B3AA}"/>
          </ac:picMkLst>
        </pc:picChg>
      </pc:sldChg>
      <pc:sldChg chg="addSp delSp modSp add mod">
        <pc:chgData name="Adya Johari" userId="50759bed-2b1e-478c-9c18-f030c0ff1959" providerId="ADAL" clId="{A4960368-E850-46D3-A880-E01D0DFCA5EC}" dt="2026-07-22T06:07:02.559" v="329" actId="1076"/>
        <pc:sldMkLst>
          <pc:docMk/>
          <pc:sldMk cId="997775276" sldId="280"/>
        </pc:sldMkLst>
        <pc:spChg chg="add mod">
          <ac:chgData name="Adya Johari" userId="50759bed-2b1e-478c-9c18-f030c0ff1959" providerId="ADAL" clId="{A4960368-E850-46D3-A880-E01D0DFCA5EC}" dt="2026-07-22T06:07:02.559" v="329" actId="1076"/>
          <ac:spMkLst>
            <pc:docMk/>
            <pc:sldMk cId="997775276" sldId="280"/>
            <ac:spMk id="5" creationId="{7918D39F-AA5C-27FB-021C-A2A99B75CFB6}"/>
          </ac:spMkLst>
        </pc:spChg>
        <pc:picChg chg="del">
          <ac:chgData name="Adya Johari" userId="50759bed-2b1e-478c-9c18-f030c0ff1959" providerId="ADAL" clId="{A4960368-E850-46D3-A880-E01D0DFCA5EC}" dt="2026-07-22T05:50:06.338" v="224" actId="478"/>
          <ac:picMkLst>
            <pc:docMk/>
            <pc:sldMk cId="997775276" sldId="280"/>
            <ac:picMk id="2" creationId="{A139848F-8548-DE1B-1C30-7FDC815994F2}"/>
          </ac:picMkLst>
        </pc:picChg>
        <pc:picChg chg="add mod">
          <ac:chgData name="Adya Johari" userId="50759bed-2b1e-478c-9c18-f030c0ff1959" providerId="ADAL" clId="{A4960368-E850-46D3-A880-E01D0DFCA5EC}" dt="2026-07-22T05:50:13.147" v="228" actId="14100"/>
          <ac:picMkLst>
            <pc:docMk/>
            <pc:sldMk cId="997775276" sldId="280"/>
            <ac:picMk id="3" creationId="{30A61E67-78C1-1786-4680-96527AAFACCC}"/>
          </ac:picMkLst>
        </pc:picChg>
      </pc:sldChg>
      <pc:sldChg chg="addSp delSp modSp add del mod">
        <pc:chgData name="Adya Johari" userId="50759bed-2b1e-478c-9c18-f030c0ff1959" providerId="ADAL" clId="{A4960368-E850-46D3-A880-E01D0DFCA5EC}" dt="2026-07-22T06:09:30.735" v="360" actId="255"/>
        <pc:sldMkLst>
          <pc:docMk/>
          <pc:sldMk cId="2999367557" sldId="281"/>
        </pc:sldMkLst>
        <pc:spChg chg="add mod">
          <ac:chgData name="Adya Johari" userId="50759bed-2b1e-478c-9c18-f030c0ff1959" providerId="ADAL" clId="{A4960368-E850-46D3-A880-E01D0DFCA5EC}" dt="2026-07-22T06:09:30.735" v="360" actId="255"/>
          <ac:spMkLst>
            <pc:docMk/>
            <pc:sldMk cId="2999367557" sldId="281"/>
            <ac:spMk id="5" creationId="{86949BAA-2D0B-B734-1CBE-EDE7F2359659}"/>
          </ac:spMkLst>
        </pc:spChg>
        <pc:picChg chg="add mod modCrop">
          <ac:chgData name="Adya Johari" userId="50759bed-2b1e-478c-9c18-f030c0ff1959" providerId="ADAL" clId="{A4960368-E850-46D3-A880-E01D0DFCA5EC}" dt="2026-07-22T05:53:37.618" v="247" actId="14100"/>
          <ac:picMkLst>
            <pc:docMk/>
            <pc:sldMk cId="2999367557" sldId="281"/>
            <ac:picMk id="2" creationId="{60D36420-6C8B-4463-8F35-F3185503B655}"/>
          </ac:picMkLst>
        </pc:picChg>
        <pc:picChg chg="del">
          <ac:chgData name="Adya Johari" userId="50759bed-2b1e-478c-9c18-f030c0ff1959" providerId="ADAL" clId="{A4960368-E850-46D3-A880-E01D0DFCA5EC}" dt="2026-07-22T05:50:46.433" v="232" actId="478"/>
          <ac:picMkLst>
            <pc:docMk/>
            <pc:sldMk cId="2999367557" sldId="281"/>
            <ac:picMk id="3" creationId="{31CCDCC3-0B99-BF25-3271-D930CCCBD5D0}"/>
          </ac:picMkLst>
        </pc:picChg>
      </pc:sldChg>
      <pc:sldChg chg="addSp modSp add mod">
        <pc:chgData name="Adya Johari" userId="50759bed-2b1e-478c-9c18-f030c0ff1959" providerId="ADAL" clId="{A4960368-E850-46D3-A880-E01D0DFCA5EC}" dt="2026-07-22T06:05:26.436" v="304" actId="20577"/>
        <pc:sldMkLst>
          <pc:docMk/>
          <pc:sldMk cId="1910842946" sldId="282"/>
        </pc:sldMkLst>
        <pc:spChg chg="add mod">
          <ac:chgData name="Adya Johari" userId="50759bed-2b1e-478c-9c18-f030c0ff1959" providerId="ADAL" clId="{A4960368-E850-46D3-A880-E01D0DFCA5EC}" dt="2026-07-22T06:05:26.436" v="304" actId="20577"/>
          <ac:spMkLst>
            <pc:docMk/>
            <pc:sldMk cId="1910842946" sldId="282"/>
            <ac:spMk id="3" creationId="{4D4629D4-32C9-D5BF-7A98-56685A3466B7}"/>
          </ac:spMkLst>
        </pc:spChg>
      </pc:sldChg>
      <pc:sldChg chg="addSp delSp modSp add mod">
        <pc:chgData name="Adya Johari" userId="50759bed-2b1e-478c-9c18-f030c0ff1959" providerId="ADAL" clId="{A4960368-E850-46D3-A880-E01D0DFCA5EC}" dt="2026-07-22T06:07:32.754" v="332" actId="207"/>
        <pc:sldMkLst>
          <pc:docMk/>
          <pc:sldMk cId="1572978158" sldId="283"/>
        </pc:sldMkLst>
        <pc:spChg chg="add mod">
          <ac:chgData name="Adya Johari" userId="50759bed-2b1e-478c-9c18-f030c0ff1959" providerId="ADAL" clId="{A4960368-E850-46D3-A880-E01D0DFCA5EC}" dt="2026-07-22T06:07:32.754" v="332" actId="207"/>
          <ac:spMkLst>
            <pc:docMk/>
            <pc:sldMk cId="1572978158" sldId="283"/>
            <ac:spMk id="5" creationId="{6D0295B4-83A6-5860-7163-E7F0872704BA}"/>
          </ac:spMkLst>
        </pc:spChg>
        <pc:picChg chg="add mod">
          <ac:chgData name="Adya Johari" userId="50759bed-2b1e-478c-9c18-f030c0ff1959" providerId="ADAL" clId="{A4960368-E850-46D3-A880-E01D0DFCA5EC}" dt="2026-07-22T05:56:49.780" v="268" actId="14100"/>
          <ac:picMkLst>
            <pc:docMk/>
            <pc:sldMk cId="1572978158" sldId="283"/>
            <ac:picMk id="2" creationId="{636DC9D7-E6FC-A4FD-BD26-3FB4D9F05187}"/>
          </ac:picMkLst>
        </pc:picChg>
        <pc:picChg chg="del">
          <ac:chgData name="Adya Johari" userId="50759bed-2b1e-478c-9c18-f030c0ff1959" providerId="ADAL" clId="{A4960368-E850-46D3-A880-E01D0DFCA5EC}" dt="2026-07-22T05:56:42.756" v="264" actId="478"/>
          <ac:picMkLst>
            <pc:docMk/>
            <pc:sldMk cId="1572978158" sldId="283"/>
            <ac:picMk id="3" creationId="{45267426-C490-378B-FA32-6FB2D03BD46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127B5-64EA-D8FE-9F16-457C051DE7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D1639A-62BB-0EEA-89E2-2710DB97EC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CFF7F-438D-25DE-DBAE-D60BD6C0F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F3E8EC-27A5-C83F-9A76-8202CF218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D48B9-2617-1E7E-B275-5D521E2FE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24280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67BFF-2BDB-467E-02AF-C06AAC8AC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0F0BB5-78E1-DC71-E75B-1BBDFF24CA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E0352-02B0-C2E3-E952-EE7AE1735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50C1-47C1-11CD-BD93-B12630036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26E55-54ED-EB08-7274-6CD41E6B1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258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D59C72-DBC1-D7D4-9FF7-2A8EE933C7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585B8A-CEA9-07FE-399D-95F06FC9DA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B6AF5-A3D1-059D-4BC5-520A26727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B9C56-3C11-C13E-65A0-E33332503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27EE1-9BF4-80E3-BF18-CE6F1CB43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125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211AD-BBB5-7B67-E153-2D6EB9BFA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CC266-8BE8-4A3E-C036-68AE97B1B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86DB7-3B84-E984-9FB1-2B0028C13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E4234-9BA5-F2F8-F0D6-6841B4937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25496-846C-6B1B-781B-B182B8B00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930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54C08-A58E-EE65-2BB9-1B996A804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AAA8FC-E6DA-1A6F-D617-BCF78B44C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1DBF2-E3B3-9950-95CD-12856EC65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B5CB85-7694-79F6-10A4-D3267F53C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2C0D0-9813-E863-EDC5-ABC2845E7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1996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232CC-2870-01B2-FAF8-4B664A204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D132F-65A5-552E-C191-923E6BDD2F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AE7B1-1869-565F-6901-8247262F1F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534B9A-35FD-4CBD-1FFF-ABA17BE12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3A0C1E-2368-B8CB-96A2-2EDE6D5E8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F57DDF-9E63-0F97-1C18-3A174F4EE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1076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1F744-C50A-66D6-50D9-7D83AEDA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47630-7C01-7EC6-7F33-1138EB25F9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F7D0-1749-CD06-E261-4604EB6462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396BC8-4CC8-F038-6FD2-C2310E69ED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CCCABC-C3EE-1C3C-0718-410E39FD59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1652E1-632A-2741-D971-3A00E0F28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EB8091-F33C-968C-37EA-302066BD6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1CF319-F7F8-4D22-E160-DE1A42040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01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2B6E0-C677-735B-BEEE-37CA89728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393094-A55B-F602-E8FE-354FA9ABD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072057-957E-5544-4130-0A36926C9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EE9601-08E5-A2AF-F023-EE1DCBFF5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771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189461-E680-F460-FFBF-4AF835C39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83D08A-2993-4A5C-7ED6-32080634B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E783E2-20B6-B2CC-35B7-CA0A5B237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5229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246D6-89FA-6084-82E5-A042A657E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63F2D-1C0F-64CC-4ABE-9566D881F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D9F3BA-69B0-7BAF-AB91-2BBB29B5A6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2B05F-D8AD-BD56-C277-C66947098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9E0F0-2910-F516-8A6D-D0C1B653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83AF64-0DA7-EC80-3934-4B8DBD675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9816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DA3DF-A951-E5B7-3ECA-FFAE16115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996C2F-0917-D94A-4258-2C224E5AC5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7306C7-8068-F893-04D3-F31B4AE7C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0A452F-9261-80F4-82C1-1FE635D6E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9495C6-7B03-7264-F7F0-78A5963B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D0490C-D684-A95C-3048-52C77E390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7266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5E88B2-45E1-7FAF-12A8-8E14E84D8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28C24C-6D30-7BE5-7673-1FEF4124E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3DDA7-0FB1-921D-7929-741BB68B7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91F203-F317-46C1-BA72-91E4C3356B78}" type="datetimeFigureOut">
              <a:rPr lang="en-IN" smtClean="0"/>
              <a:t>22-07-2026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EBE71-A2DD-CDF8-8901-565C62B4A8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212E3-0EC1-2AB3-4ECB-22EFF18ABE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3B7EB5-73D0-45B3-9E03-F2B91643DE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192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04275-E3F0-2A19-02C5-72E28DB658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Xenia Pictures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78034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623CC-6843-390E-3614-F66A6E286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obby with a green reception desk&#10;&#10;Description automatically generated">
            <a:extLst>
              <a:ext uri="{FF2B5EF4-FFF2-40B4-BE49-F238E27FC236}">
                <a16:creationId xmlns:a16="http://schemas.microsoft.com/office/drawing/2014/main" id="{60D36420-6C8B-4463-8F35-F3185503B6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44" r="882" b="34177"/>
          <a:stretch>
            <a:fillRect/>
          </a:stretch>
        </p:blipFill>
        <p:spPr>
          <a:xfrm>
            <a:off x="0" y="-1"/>
            <a:ext cx="12192000" cy="6848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949BAA-2D0B-B734-1CBE-EDE7F2359659}"/>
              </a:ext>
            </a:extLst>
          </p:cNvPr>
          <p:cNvSpPr txBox="1"/>
          <p:nvPr/>
        </p:nvSpPr>
        <p:spPr>
          <a:xfrm>
            <a:off x="0" y="9407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Reception Area</a:t>
            </a:r>
            <a:endParaRPr lang="en-IN" sz="2400" b="1" i="1" dirty="0">
              <a:solidFill>
                <a:schemeClr val="bg1"/>
              </a:solidFill>
              <a:latin typeface="Playfair Displa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67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A0B6A-0CA7-066D-B7F1-83DDF1765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2E3BA2-1F1C-9596-96AA-9AA73362B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66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1FCBA3-EE44-5C64-9A34-BB68FFA802F6}"/>
              </a:ext>
            </a:extLst>
          </p:cNvPr>
          <p:cNvSpPr txBox="1"/>
          <p:nvPr/>
        </p:nvSpPr>
        <p:spPr>
          <a:xfrm>
            <a:off x="65532" y="0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u="none" strike="noStrike" spc="0" dirty="0">
                <a:solidFill>
                  <a:schemeClr val="bg1"/>
                </a:solidFill>
                <a:effectLst/>
                <a:latin typeface="Playfair Display" panose="00000500000000000000" pitchFamily="50" charset="0"/>
              </a:rPr>
              <a:t>Nap Room</a:t>
            </a:r>
            <a:r>
              <a:rPr lang="en-IN" sz="2400" b="0" i="0" dirty="0">
                <a:solidFill>
                  <a:schemeClr val="bg1"/>
                </a:solidFill>
                <a:effectLst/>
                <a:latin typeface="Playfair Display" panose="00000500000000000000" pitchFamily="50" charset="0"/>
              </a:rPr>
              <a:t>​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431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18EC8-9197-FB9A-951F-A31D18D03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6277EC4-A303-A119-27F9-A6320F9B2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3857626" cy="685800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47F5FAA-A4ED-A0CF-1EB6-F3B43C60B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533" y="0"/>
            <a:ext cx="3857625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E9DB1C8-4E96-B2E7-54F0-C60B80024537}"/>
              </a:ext>
            </a:extLst>
          </p:cNvPr>
          <p:cNvSpPr txBox="1"/>
          <p:nvPr/>
        </p:nvSpPr>
        <p:spPr>
          <a:xfrm>
            <a:off x="7328533" y="66348"/>
            <a:ext cx="2720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u="none" strike="noStrike" dirty="0">
                <a:solidFill>
                  <a:schemeClr val="bg1"/>
                </a:solidFill>
                <a:effectLst/>
                <a:latin typeface="Playfair Display" panose="00000500000000000000" pitchFamily="50" charset="0"/>
              </a:rPr>
              <a:t>Tea Trolley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093EFB4-8611-F365-2B7A-1D0FA716058E}"/>
              </a:ext>
            </a:extLst>
          </p:cNvPr>
          <p:cNvSpPr txBox="1"/>
          <p:nvPr/>
        </p:nvSpPr>
        <p:spPr>
          <a:xfrm>
            <a:off x="1143000" y="0"/>
            <a:ext cx="3200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Lobby Area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192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47FB7-0669-9033-AA38-C0D80EB99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3581C-16A1-0D23-46DD-66028C6ECD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Prive Pictures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43118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3FE3F-1289-25F7-45CA-BD4D8BD0A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C20D7E3-9520-878A-0736-9027AF360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2D1305-C1BD-1536-8FBD-B264FB21976D}"/>
              </a:ext>
            </a:extLst>
          </p:cNvPr>
          <p:cNvSpPr txBox="1"/>
          <p:nvPr/>
        </p:nvSpPr>
        <p:spPr>
          <a:xfrm>
            <a:off x="0" y="0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Leaf  Bar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93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2B197-CA5E-9830-5F68-92DC8E13E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2F90DF-8CD4-BF8B-20E4-24ADDD571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68DDBE-8EF7-E89D-0C6A-3D88F48E3B04}"/>
              </a:ext>
            </a:extLst>
          </p:cNvPr>
          <p:cNvSpPr txBox="1"/>
          <p:nvPr/>
        </p:nvSpPr>
        <p:spPr>
          <a:xfrm>
            <a:off x="10149840" y="0"/>
            <a:ext cx="20421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Dinning Area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02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6D069EB-AA10-6AFA-91B5-6891F0054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43DBA33-6DFB-7272-5183-2074534C41C5}"/>
              </a:ext>
            </a:extLst>
          </p:cNvPr>
          <p:cNvSpPr txBox="1"/>
          <p:nvPr/>
        </p:nvSpPr>
        <p:spPr>
          <a:xfrm>
            <a:off x="10065258" y="0"/>
            <a:ext cx="21267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Dinning Area</a:t>
            </a:r>
            <a:endParaRPr lang="en-IN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13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D5933-1AD1-E850-B4BE-B2C512709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A86671-3122-9B49-28CA-52F8018D5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79716D-87CA-B4ED-9596-E5F6BD5B6CFB}"/>
              </a:ext>
            </a:extLst>
          </p:cNvPr>
          <p:cNvSpPr txBox="1"/>
          <p:nvPr/>
        </p:nvSpPr>
        <p:spPr>
          <a:xfrm>
            <a:off x="10051542" y="0"/>
            <a:ext cx="2140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Dinning Area</a:t>
            </a:r>
            <a:endParaRPr lang="en-IN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14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0668B-AB32-D259-9F7D-D6EE3D751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36B1FD-3C0F-DA96-98E1-AF3CB5E7F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F463191-612D-E438-DBB6-B0D52FC62E27}"/>
              </a:ext>
            </a:extLst>
          </p:cNvPr>
          <p:cNvSpPr txBox="1"/>
          <p:nvPr/>
        </p:nvSpPr>
        <p:spPr>
          <a:xfrm>
            <a:off x="0" y="-1"/>
            <a:ext cx="1154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</a:rPr>
              <a:t>Bar</a:t>
            </a:r>
            <a:endParaRPr lang="en-IN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38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6DA1A-D6D6-235D-7506-AA6A89438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B642919-3B7B-BC0A-1E87-591C6F061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926F02DA-D933-0A72-4CC7-BA66DED9161B}"/>
              </a:ext>
            </a:extLst>
          </p:cNvPr>
          <p:cNvSpPr txBox="1"/>
          <p:nvPr/>
        </p:nvSpPr>
        <p:spPr>
          <a:xfrm>
            <a:off x="135842" y="45720"/>
            <a:ext cx="1752187" cy="42704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>
              <a:spcBef>
                <a:spcPts val="450"/>
              </a:spcBef>
            </a:pPr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  <a:cs typeface="Brandon Grotesque Regular"/>
              </a:rPr>
              <a:t>Sitting Area</a:t>
            </a:r>
            <a:endParaRPr sz="2400" b="1" i="1" dirty="0">
              <a:solidFill>
                <a:schemeClr val="bg1"/>
              </a:solidFill>
              <a:latin typeface="Playfair Display" panose="00000500000000000000" pitchFamily="50" charset="0"/>
              <a:cs typeface="Brandon Grotesque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74393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962D6-4D10-577C-7CE3-F3A5EA58F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A058DAA-9445-E5F8-22A3-579EED801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00" r="2469" b="2535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3DA439-810D-AF78-CC99-CD42645DD406}"/>
              </a:ext>
            </a:extLst>
          </p:cNvPr>
          <p:cNvSpPr txBox="1"/>
          <p:nvPr/>
        </p:nvSpPr>
        <p:spPr>
          <a:xfrm>
            <a:off x="0" y="0"/>
            <a:ext cx="6162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spcBef>
                <a:spcPts val="450"/>
              </a:spcBef>
            </a:pPr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  <a:cs typeface="Brandon Grotesque Regular"/>
              </a:rPr>
              <a:t>Sitting Area</a:t>
            </a:r>
          </a:p>
        </p:txBody>
      </p:sp>
    </p:spTree>
    <p:extLst>
      <p:ext uri="{BB962C8B-B14F-4D97-AF65-F5344CB8AC3E}">
        <p14:creationId xmlns:p14="http://schemas.microsoft.com/office/powerpoint/2010/main" val="2423606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DF36F-360F-BC43-A5F8-9B2E3FAB9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EA364F6-A9F2-310E-2DCF-B1E8F0D73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4629D4-32C9-D5BF-7A98-56685A3466B7}"/>
              </a:ext>
            </a:extLst>
          </p:cNvPr>
          <p:cNvSpPr txBox="1"/>
          <p:nvPr/>
        </p:nvSpPr>
        <p:spPr>
          <a:xfrm>
            <a:off x="0" y="0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spcBef>
                <a:spcPts val="450"/>
              </a:spcBef>
            </a:pPr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  <a:cs typeface="Brandon Grotesque Regular"/>
              </a:rPr>
              <a:t>Lounge Aisle</a:t>
            </a:r>
          </a:p>
        </p:txBody>
      </p:sp>
    </p:spTree>
    <p:extLst>
      <p:ext uri="{BB962C8B-B14F-4D97-AF65-F5344CB8AC3E}">
        <p14:creationId xmlns:p14="http://schemas.microsoft.com/office/powerpoint/2010/main" val="1910842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791D0-C497-D8CF-911A-E5929D7B1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42D803-21B9-D559-FFB2-ABE520EDB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67DDC3-A9F1-20D9-D9DB-577B37E0C1B5}"/>
              </a:ext>
            </a:extLst>
          </p:cNvPr>
          <p:cNvSpPr txBox="1"/>
          <p:nvPr/>
        </p:nvSpPr>
        <p:spPr>
          <a:xfrm>
            <a:off x="0" y="0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spcBef>
                <a:spcPts val="450"/>
              </a:spcBef>
            </a:pPr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  <a:cs typeface="Brandon Grotesque Regular"/>
              </a:rPr>
              <a:t>Spa</a:t>
            </a:r>
          </a:p>
        </p:txBody>
      </p:sp>
    </p:spTree>
    <p:extLst>
      <p:ext uri="{BB962C8B-B14F-4D97-AF65-F5344CB8AC3E}">
        <p14:creationId xmlns:p14="http://schemas.microsoft.com/office/powerpoint/2010/main" val="3473149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EF65D-D657-9D15-CE16-3915DEC45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a large painting and a chair&#10;&#10;Description automatically generated">
            <a:extLst>
              <a:ext uri="{FF2B5EF4-FFF2-40B4-BE49-F238E27FC236}">
                <a16:creationId xmlns:a16="http://schemas.microsoft.com/office/drawing/2014/main" id="{89BEA938-6883-E1D4-9931-C8E6804C2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31B558E8-EC1F-0ACA-D772-17B6DC86EB8F}"/>
              </a:ext>
            </a:extLst>
          </p:cNvPr>
          <p:cNvSpPr txBox="1"/>
          <p:nvPr/>
        </p:nvSpPr>
        <p:spPr>
          <a:xfrm>
            <a:off x="90122" y="0"/>
            <a:ext cx="1752187" cy="42704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>
              <a:spcBef>
                <a:spcPts val="450"/>
              </a:spcBef>
            </a:pPr>
            <a:r>
              <a:rPr lang="en-US" sz="2400" b="1" i="1" dirty="0">
                <a:solidFill>
                  <a:schemeClr val="bg1"/>
                </a:solidFill>
                <a:latin typeface="Playfair Display" panose="00000500000000000000" pitchFamily="50" charset="0"/>
                <a:cs typeface="Brandon Grotesque Regular"/>
              </a:rPr>
              <a:t>Entry Lobby</a:t>
            </a:r>
            <a:endParaRPr sz="2400" b="1" i="1" dirty="0">
              <a:solidFill>
                <a:schemeClr val="bg1"/>
              </a:solidFill>
              <a:latin typeface="Playfair Display" panose="00000500000000000000" pitchFamily="50" charset="0"/>
              <a:cs typeface="Brandon Grotesque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48932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15575-97B1-7A1D-B813-F0BF573AD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A61E67-78C1-1786-4680-96527AAFA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18D39F-AA5C-27FB-021C-A2A99B75CFB6}"/>
              </a:ext>
            </a:extLst>
          </p:cNvPr>
          <p:cNvSpPr txBox="1"/>
          <p:nvPr/>
        </p:nvSpPr>
        <p:spPr>
          <a:xfrm>
            <a:off x="0" y="0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u="none" strike="noStrike" spc="0" dirty="0">
                <a:solidFill>
                  <a:schemeClr val="bg1"/>
                </a:solidFill>
                <a:effectLst/>
                <a:latin typeface="Playfair Display" panose="00000500000000000000" pitchFamily="50" charset="0"/>
              </a:rPr>
              <a:t>Reclining Seats</a:t>
            </a:r>
            <a:r>
              <a:rPr lang="en-IN" sz="2400" b="0" i="0" dirty="0">
                <a:solidFill>
                  <a:schemeClr val="bg1"/>
                </a:solidFill>
                <a:effectLst/>
                <a:latin typeface="Playfair Display" panose="00000500000000000000" pitchFamily="50" charset="0"/>
              </a:rPr>
              <a:t>​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775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F2475-A368-69B1-A7A1-6B1BAF1A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6DC9D7-E6FC-A4FD-BD26-3FB4D9F05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0295B4-83A6-5860-7163-E7F0872704BA}"/>
              </a:ext>
            </a:extLst>
          </p:cNvPr>
          <p:cNvSpPr txBox="1"/>
          <p:nvPr/>
        </p:nvSpPr>
        <p:spPr>
          <a:xfrm>
            <a:off x="-62484" y="0"/>
            <a:ext cx="6158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u="none" strike="noStrike" dirty="0">
                <a:solidFill>
                  <a:schemeClr val="bg1"/>
                </a:solidFill>
                <a:effectLst/>
                <a:latin typeface="Playfair Display" panose="00000500000000000000" pitchFamily="50" charset="0"/>
              </a:rPr>
              <a:t>Private Dining Room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78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37</Words>
  <Application>Microsoft Office PowerPoint</Application>
  <PresentationFormat>Widescreen</PresentationFormat>
  <Paragraphs>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Playfair Display</vt:lpstr>
      <vt:lpstr>Office Theme</vt:lpstr>
      <vt:lpstr>Xenia Pictures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Prive Pictures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Adya Johari</dc:creator>
  <cp:lastModifiedBy>Adya Johari</cp:lastModifiedBy>
  <cp:revision>1</cp:revision>
  <dcterms:created xsi:type="dcterms:W3CDTF">2026-07-22T04:55:22Z</dcterms:created>
  <dcterms:modified xsi:type="dcterms:W3CDTF">2026-07-22T06:15:33Z</dcterms:modified>
</cp:coreProperties>
</file>